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3" r:id="rId3"/>
    <p:sldId id="257" r:id="rId4"/>
    <p:sldId id="264" r:id="rId5"/>
    <p:sldId id="258" r:id="rId6"/>
    <p:sldId id="265" r:id="rId7"/>
    <p:sldId id="259" r:id="rId8"/>
    <p:sldId id="260" r:id="rId9"/>
    <p:sldId id="261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D6A6CA-68B7-48E8-A8C6-B3BFD5BB35D0}" v="11" dt="2019-05-25T11:23:33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69" autoAdjust="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lize Swanepoel" userId="e6de56b18dba25aa" providerId="LiveId" clId="{D5D6A6CA-68B7-48E8-A8C6-B3BFD5BB35D0}"/>
    <pc:docChg chg="custSel modSld">
      <pc:chgData name="Marelize Swanepoel" userId="e6de56b18dba25aa" providerId="LiveId" clId="{D5D6A6CA-68B7-48E8-A8C6-B3BFD5BB35D0}" dt="2019-05-25T11:23:37.084" v="30" actId="14100"/>
      <pc:docMkLst>
        <pc:docMk/>
      </pc:docMkLst>
      <pc:sldChg chg="modSp">
        <pc:chgData name="Marelize Swanepoel" userId="e6de56b18dba25aa" providerId="LiveId" clId="{D5D6A6CA-68B7-48E8-A8C6-B3BFD5BB35D0}" dt="2019-05-25T11:18:20.704" v="1" actId="1076"/>
        <pc:sldMkLst>
          <pc:docMk/>
          <pc:sldMk cId="1907864137" sldId="256"/>
        </pc:sldMkLst>
        <pc:spChg chg="mod">
          <ac:chgData name="Marelize Swanepoel" userId="e6de56b18dba25aa" providerId="LiveId" clId="{D5D6A6CA-68B7-48E8-A8C6-B3BFD5BB35D0}" dt="2019-05-25T11:18:20.704" v="1" actId="1076"/>
          <ac:spMkLst>
            <pc:docMk/>
            <pc:sldMk cId="1907864137" sldId="256"/>
            <ac:spMk id="4" creationId="{00000000-0000-0000-0000-000000000000}"/>
          </ac:spMkLst>
        </pc:spChg>
        <pc:picChg chg="mod">
          <ac:chgData name="Marelize Swanepoel" userId="e6de56b18dba25aa" providerId="LiveId" clId="{D5D6A6CA-68B7-48E8-A8C6-B3BFD5BB35D0}" dt="2019-05-25T11:18:11.321" v="0" actId="1440"/>
          <ac:picMkLst>
            <pc:docMk/>
            <pc:sldMk cId="1907864137" sldId="256"/>
            <ac:picMk id="1026" creationId="{00000000-0000-0000-0000-000000000000}"/>
          </ac:picMkLst>
        </pc:picChg>
      </pc:sldChg>
      <pc:sldChg chg="modSp">
        <pc:chgData name="Marelize Swanepoel" userId="e6de56b18dba25aa" providerId="LiveId" clId="{D5D6A6CA-68B7-48E8-A8C6-B3BFD5BB35D0}" dt="2019-05-25T11:19:38.192" v="6" actId="1076"/>
        <pc:sldMkLst>
          <pc:docMk/>
          <pc:sldMk cId="901022240" sldId="257"/>
        </pc:sldMkLst>
        <pc:spChg chg="mod">
          <ac:chgData name="Marelize Swanepoel" userId="e6de56b18dba25aa" providerId="LiveId" clId="{D5D6A6CA-68B7-48E8-A8C6-B3BFD5BB35D0}" dt="2019-05-25T11:19:38.192" v="6" actId="1076"/>
          <ac:spMkLst>
            <pc:docMk/>
            <pc:sldMk cId="901022240" sldId="257"/>
            <ac:spMk id="5" creationId="{00000000-0000-0000-0000-000000000000}"/>
          </ac:spMkLst>
        </pc:spChg>
      </pc:sldChg>
      <pc:sldChg chg="modAnim">
        <pc:chgData name="Marelize Swanepoel" userId="e6de56b18dba25aa" providerId="LiveId" clId="{D5D6A6CA-68B7-48E8-A8C6-B3BFD5BB35D0}" dt="2019-05-25T11:22:32.800" v="23"/>
        <pc:sldMkLst>
          <pc:docMk/>
          <pc:sldMk cId="3410193151" sldId="259"/>
        </pc:sldMkLst>
      </pc:sldChg>
      <pc:sldChg chg="modSp">
        <pc:chgData name="Marelize Swanepoel" userId="e6de56b18dba25aa" providerId="LiveId" clId="{D5D6A6CA-68B7-48E8-A8C6-B3BFD5BB35D0}" dt="2019-05-25T11:23:03.856" v="26" actId="1076"/>
        <pc:sldMkLst>
          <pc:docMk/>
          <pc:sldMk cId="3410193151" sldId="260"/>
        </pc:sldMkLst>
        <pc:spChg chg="mod">
          <ac:chgData name="Marelize Swanepoel" userId="e6de56b18dba25aa" providerId="LiveId" clId="{D5D6A6CA-68B7-48E8-A8C6-B3BFD5BB35D0}" dt="2019-05-25T11:23:03.856" v="26" actId="1076"/>
          <ac:spMkLst>
            <pc:docMk/>
            <pc:sldMk cId="3410193151" sldId="260"/>
            <ac:spMk id="2" creationId="{00000000-0000-0000-0000-000000000000}"/>
          </ac:spMkLst>
        </pc:spChg>
      </pc:sldChg>
      <pc:sldChg chg="modSp">
        <pc:chgData name="Marelize Swanepoel" userId="e6de56b18dba25aa" providerId="LiveId" clId="{D5D6A6CA-68B7-48E8-A8C6-B3BFD5BB35D0}" dt="2019-05-25T11:23:27.769" v="28" actId="14100"/>
        <pc:sldMkLst>
          <pc:docMk/>
          <pc:sldMk cId="2355613969" sldId="262"/>
        </pc:sldMkLst>
        <pc:spChg chg="mod">
          <ac:chgData name="Marelize Swanepoel" userId="e6de56b18dba25aa" providerId="LiveId" clId="{D5D6A6CA-68B7-48E8-A8C6-B3BFD5BB35D0}" dt="2019-05-25T11:23:27.769" v="28" actId="14100"/>
          <ac:spMkLst>
            <pc:docMk/>
            <pc:sldMk cId="2355613969" sldId="262"/>
            <ac:spMk id="4" creationId="{00000000-0000-0000-0000-000000000000}"/>
          </ac:spMkLst>
        </pc:spChg>
        <pc:cxnChg chg="mod">
          <ac:chgData name="Marelize Swanepoel" userId="e6de56b18dba25aa" providerId="LiveId" clId="{D5D6A6CA-68B7-48E8-A8C6-B3BFD5BB35D0}" dt="2019-05-25T11:23:27.769" v="28" actId="14100"/>
          <ac:cxnSpMkLst>
            <pc:docMk/>
            <pc:sldMk cId="2355613969" sldId="262"/>
            <ac:cxnSpMk id="6" creationId="{00000000-0000-0000-0000-000000000000}"/>
          </ac:cxnSpMkLst>
        </pc:cxnChg>
      </pc:sldChg>
      <pc:sldChg chg="modSp">
        <pc:chgData name="Marelize Swanepoel" userId="e6de56b18dba25aa" providerId="LiveId" clId="{D5D6A6CA-68B7-48E8-A8C6-B3BFD5BB35D0}" dt="2019-05-25T11:19:04.207" v="5" actId="1076"/>
        <pc:sldMkLst>
          <pc:docMk/>
          <pc:sldMk cId="402225954" sldId="263"/>
        </pc:sldMkLst>
        <pc:spChg chg="mod">
          <ac:chgData name="Marelize Swanepoel" userId="e6de56b18dba25aa" providerId="LiveId" clId="{D5D6A6CA-68B7-48E8-A8C6-B3BFD5BB35D0}" dt="2019-05-25T11:18:45.182" v="4" actId="404"/>
          <ac:spMkLst>
            <pc:docMk/>
            <pc:sldMk cId="402225954" sldId="263"/>
            <ac:spMk id="2" creationId="{00000000-0000-0000-0000-000000000000}"/>
          </ac:spMkLst>
        </pc:spChg>
        <pc:spChg chg="mod">
          <ac:chgData name="Marelize Swanepoel" userId="e6de56b18dba25aa" providerId="LiveId" clId="{D5D6A6CA-68B7-48E8-A8C6-B3BFD5BB35D0}" dt="2019-05-25T11:19:04.207" v="5" actId="1076"/>
          <ac:spMkLst>
            <pc:docMk/>
            <pc:sldMk cId="402225954" sldId="263"/>
            <ac:spMk id="3" creationId="{00000000-0000-0000-0000-000000000000}"/>
          </ac:spMkLst>
        </pc:spChg>
      </pc:sldChg>
      <pc:sldChg chg="modSp">
        <pc:chgData name="Marelize Swanepoel" userId="e6de56b18dba25aa" providerId="LiveId" clId="{D5D6A6CA-68B7-48E8-A8C6-B3BFD5BB35D0}" dt="2019-05-25T11:20:29.170" v="9" actId="1076"/>
        <pc:sldMkLst>
          <pc:docMk/>
          <pc:sldMk cId="1176774379" sldId="264"/>
        </pc:sldMkLst>
        <pc:spChg chg="mod">
          <ac:chgData name="Marelize Swanepoel" userId="e6de56b18dba25aa" providerId="LiveId" clId="{D5D6A6CA-68B7-48E8-A8C6-B3BFD5BB35D0}" dt="2019-05-25T11:20:29.170" v="9" actId="1076"/>
          <ac:spMkLst>
            <pc:docMk/>
            <pc:sldMk cId="1176774379" sldId="264"/>
            <ac:spMk id="10" creationId="{00000000-0000-0000-0000-000000000000}"/>
          </ac:spMkLst>
        </pc:spChg>
        <pc:picChg chg="mod">
          <ac:chgData name="Marelize Swanepoel" userId="e6de56b18dba25aa" providerId="LiveId" clId="{D5D6A6CA-68B7-48E8-A8C6-B3BFD5BB35D0}" dt="2019-05-25T11:20:19.885" v="8" actId="1440"/>
          <ac:picMkLst>
            <pc:docMk/>
            <pc:sldMk cId="1176774379" sldId="264"/>
            <ac:picMk id="1029" creationId="{00000000-0000-0000-0000-000000000000}"/>
          </ac:picMkLst>
        </pc:picChg>
        <pc:picChg chg="mod">
          <ac:chgData name="Marelize Swanepoel" userId="e6de56b18dba25aa" providerId="LiveId" clId="{D5D6A6CA-68B7-48E8-A8C6-B3BFD5BB35D0}" dt="2019-05-25T11:20:06.505" v="7" actId="1440"/>
          <ac:picMkLst>
            <pc:docMk/>
            <pc:sldMk cId="1176774379" sldId="264"/>
            <ac:picMk id="1030" creationId="{00000000-0000-0000-0000-000000000000}"/>
          </ac:picMkLst>
        </pc:picChg>
      </pc:sldChg>
      <pc:sldChg chg="modSp">
        <pc:chgData name="Marelize Swanepoel" userId="e6de56b18dba25aa" providerId="LiveId" clId="{D5D6A6CA-68B7-48E8-A8C6-B3BFD5BB35D0}" dt="2019-05-25T11:21:08.554" v="18" actId="1076"/>
        <pc:sldMkLst>
          <pc:docMk/>
          <pc:sldMk cId="3106269120" sldId="265"/>
        </pc:sldMkLst>
        <pc:spChg chg="mod">
          <ac:chgData name="Marelize Swanepoel" userId="e6de56b18dba25aa" providerId="LiveId" clId="{D5D6A6CA-68B7-48E8-A8C6-B3BFD5BB35D0}" dt="2019-05-25T11:20:50.029" v="11" actId="14100"/>
          <ac:spMkLst>
            <pc:docMk/>
            <pc:sldMk cId="3106269120" sldId="265"/>
            <ac:spMk id="2" creationId="{00000000-0000-0000-0000-000000000000}"/>
          </ac:spMkLst>
        </pc:spChg>
        <pc:spChg chg="mod">
          <ac:chgData name="Marelize Swanepoel" userId="e6de56b18dba25aa" providerId="LiveId" clId="{D5D6A6CA-68B7-48E8-A8C6-B3BFD5BB35D0}" dt="2019-05-25T11:21:08.554" v="18" actId="1076"/>
          <ac:spMkLst>
            <pc:docMk/>
            <pc:sldMk cId="3106269120" sldId="265"/>
            <ac:spMk id="3" creationId="{00000000-0000-0000-0000-000000000000}"/>
          </ac:spMkLst>
        </pc:spChg>
      </pc:sldChg>
      <pc:sldChg chg="modSp">
        <pc:chgData name="Marelize Swanepoel" userId="e6de56b18dba25aa" providerId="LiveId" clId="{D5D6A6CA-68B7-48E8-A8C6-B3BFD5BB35D0}" dt="2019-05-25T11:23:37.084" v="30" actId="14100"/>
        <pc:sldMkLst>
          <pc:docMk/>
          <pc:sldMk cId="3548446935" sldId="266"/>
        </pc:sldMkLst>
        <pc:spChg chg="mod">
          <ac:chgData name="Marelize Swanepoel" userId="e6de56b18dba25aa" providerId="LiveId" clId="{D5D6A6CA-68B7-48E8-A8C6-B3BFD5BB35D0}" dt="2019-05-25T11:23:37.084" v="30" actId="14100"/>
          <ac:spMkLst>
            <pc:docMk/>
            <pc:sldMk cId="3548446935" sldId="26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kop-plekhou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um-plekhou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D103D-4466-489A-B013-32D26D1EE4E8}" type="datetimeFigureOut">
              <a:rPr lang="af-ZA" smtClean="0"/>
              <a:t>2019-05-25</a:t>
            </a:fld>
            <a:endParaRPr lang="af-ZA"/>
          </a:p>
        </p:txBody>
      </p:sp>
      <p:sp>
        <p:nvSpPr>
          <p:cNvPr id="4" name="Skyfiebeeld-plekhou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f-ZA"/>
          </a:p>
        </p:txBody>
      </p:sp>
      <p:sp>
        <p:nvSpPr>
          <p:cNvPr id="5" name="Notas-plekhou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f-ZA"/>
              <a:t>Klik om meesterteksstyl te redigeer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6" name="Loopvoet-plekhou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7" name="Skyfienommer-plekhou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0C695-892F-4389-9EE4-A7DB2238876E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4215479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A18BE-B4BF-4900-AF90-FD8D4C4BB6B1}" type="datetime1">
              <a:rPr lang="en-ZA" smtClean="0"/>
              <a:t>2019/05/25</a:t>
            </a:fld>
            <a:endParaRPr lang="en-Z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D981C-251A-46D7-864A-2AC16AF96133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FC0-54DC-4D4A-A84E-EA82AB537745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EA6E37-20E1-4DB5-9E91-A6FC37A06631}" type="datetime1">
              <a:rPr lang="en-ZA" smtClean="0"/>
              <a:t>2019/05/25</a:t>
            </a:fld>
            <a:endParaRPr lang="en-Z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DE4E-F9A3-47F0-B8B6-2D611A30524E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2E7D2-ED5E-4E97-8B06-D87B2EA37716}" type="datetime1">
              <a:rPr lang="en-ZA" smtClean="0"/>
              <a:t>2019/05/25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5B91-3074-4964-83FA-6967F79C3980}" type="datetime1">
              <a:rPr lang="en-ZA" smtClean="0"/>
              <a:t>2019/05/25</a:t>
            </a:fld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F70E-6ACD-4782-BA20-D751D9836386}" type="datetime1">
              <a:rPr lang="en-ZA" smtClean="0"/>
              <a:t>2019/05/25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EFC8-9A00-4C5C-A410-EA5FF01AC813}" type="datetime1">
              <a:rPr lang="en-ZA" smtClean="0"/>
              <a:t>2019/05/25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8B61B2-8C36-40FF-9E61-4850EF0C243E}" type="datetime1">
              <a:rPr lang="en-ZA" smtClean="0"/>
              <a:t>2019/05/25</a:t>
            </a:fld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59E21-C8CB-4FBC-B427-D2BC54542568}" type="datetime1">
              <a:rPr lang="en-ZA" smtClean="0"/>
              <a:t>2019/05/25</a:t>
            </a:fld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79E932-FA94-41AD-BC83-957ED7B4EE96}" type="datetime1">
              <a:rPr lang="en-ZA" smtClean="0"/>
              <a:t>2019/05/25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ZA"/>
              <a:t>Saamgestel deur Marelize Swanepoel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D4F6FF7-F0A3-4B64-8717-E4DFA148788A}" type="slidenum">
              <a:rPr lang="en-ZA" smtClean="0"/>
              <a:t>‹#›</a:t>
            </a:fld>
            <a:endParaRPr lang="en-ZA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918648" cy="1755626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ZA" sz="9600" dirty="0"/>
              <a:t>Prehistories</a:t>
            </a:r>
            <a:endParaRPr lang="en-Z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906" y="3717032"/>
            <a:ext cx="3828497" cy="27650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3" name="TextBox 2"/>
          <p:cNvSpPr txBox="1"/>
          <p:nvPr/>
        </p:nvSpPr>
        <p:spPr>
          <a:xfrm>
            <a:off x="899592" y="332656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dirty="0" err="1"/>
              <a:t>Voorhistoriese</a:t>
            </a:r>
            <a:r>
              <a:rPr lang="en-ZA" sz="2800" dirty="0"/>
              <a:t> </a:t>
            </a:r>
            <a:r>
              <a:rPr lang="en-ZA" sz="2800" dirty="0" err="1"/>
              <a:t>tyd</a:t>
            </a:r>
            <a:r>
              <a:rPr lang="en-ZA" sz="2800" dirty="0"/>
              <a:t> </a:t>
            </a:r>
            <a:r>
              <a:rPr lang="en-ZA" sz="2800" dirty="0">
                <a:sym typeface="Wingdings" pitchFamily="2" charset="2"/>
              </a:rPr>
              <a:t> </a:t>
            </a:r>
            <a:r>
              <a:rPr lang="en-ZA" sz="2800" dirty="0" err="1">
                <a:sym typeface="Wingdings" pitchFamily="2" charset="2"/>
              </a:rPr>
              <a:t>Tyd</a:t>
            </a:r>
            <a:r>
              <a:rPr lang="en-ZA" sz="2800" dirty="0">
                <a:sym typeface="Wingdings" pitchFamily="2" charset="2"/>
              </a:rPr>
              <a:t> van die </a:t>
            </a:r>
            <a:r>
              <a:rPr lang="en-ZA" sz="2800" dirty="0" err="1">
                <a:sym typeface="Wingdings" pitchFamily="2" charset="2"/>
              </a:rPr>
              <a:t>dinosaurusse</a:t>
            </a:r>
            <a:r>
              <a:rPr lang="en-ZA" sz="2800" dirty="0">
                <a:sym typeface="Wingdings" pitchFamily="2" charset="2"/>
              </a:rPr>
              <a:t> en </a:t>
            </a:r>
            <a:r>
              <a:rPr lang="en-ZA" sz="2800" dirty="0" err="1">
                <a:sym typeface="Wingdings" pitchFamily="2" charset="2"/>
              </a:rPr>
              <a:t>grotmense</a:t>
            </a:r>
            <a:r>
              <a:rPr lang="en-ZA" sz="2800" dirty="0">
                <a:sym typeface="Wingdings" pitchFamily="2" charset="2"/>
              </a:rPr>
              <a:t>.</a:t>
            </a:r>
            <a:endParaRPr lang="en-ZA" sz="2800" dirty="0"/>
          </a:p>
        </p:txBody>
      </p:sp>
      <p:sp>
        <p:nvSpPr>
          <p:cNvPr id="4" name="Loopvoet-plekhouer 3"/>
          <p:cNvSpPr>
            <a:spLocks noGrp="1"/>
          </p:cNvSpPr>
          <p:nvPr>
            <p:ph type="ftr" sz="quarter" idx="12"/>
          </p:nvPr>
        </p:nvSpPr>
        <p:spPr>
          <a:xfrm>
            <a:off x="2339752" y="6455272"/>
            <a:ext cx="3581400" cy="384048"/>
          </a:xfrm>
        </p:spPr>
        <p:txBody>
          <a:bodyPr/>
          <a:lstStyle/>
          <a:p>
            <a:r>
              <a:rPr lang="en-ZA" dirty="0" err="1"/>
              <a:t>Saamgestel</a:t>
            </a:r>
            <a:r>
              <a:rPr lang="en-ZA" dirty="0"/>
              <a:t> </a:t>
            </a:r>
            <a:r>
              <a:rPr lang="en-ZA" dirty="0" err="1"/>
              <a:t>deur</a:t>
            </a:r>
            <a:r>
              <a:rPr lang="en-ZA" dirty="0"/>
              <a:t>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1907864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3528" y="3429000"/>
            <a:ext cx="5328592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2646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ZA" sz="3200" dirty="0" err="1"/>
              <a:t>Gelukkig</a:t>
            </a:r>
            <a:r>
              <a:rPr lang="en-ZA" sz="3200" dirty="0"/>
              <a:t> is die ramp </a:t>
            </a:r>
            <a:r>
              <a:rPr lang="en-ZA" sz="3200" dirty="0" err="1"/>
              <a:t>afgeweer</a:t>
            </a:r>
            <a:r>
              <a:rPr lang="en-ZA" sz="3200" dirty="0"/>
              <a:t>,</a:t>
            </a:r>
          </a:p>
          <a:p>
            <a:pPr marL="0" indent="0">
              <a:buNone/>
            </a:pPr>
            <a:r>
              <a:rPr lang="en-ZA" sz="3200" dirty="0"/>
              <a:t>maar </a:t>
            </a:r>
            <a:r>
              <a:rPr lang="en-ZA" sz="3200" dirty="0" err="1"/>
              <a:t>nou</a:t>
            </a:r>
            <a:r>
              <a:rPr lang="en-ZA" sz="3200" dirty="0"/>
              <a:t> sit </a:t>
            </a:r>
            <a:r>
              <a:rPr lang="en-ZA" sz="3200" dirty="0" err="1"/>
              <a:t>ons</a:t>
            </a:r>
            <a:r>
              <a:rPr lang="en-ZA" sz="3200" dirty="0"/>
              <a:t> met die </a:t>
            </a:r>
            <a:r>
              <a:rPr lang="en-ZA" sz="3200" dirty="0" err="1"/>
              <a:t>lyk</a:t>
            </a:r>
            <a:r>
              <a:rPr lang="en-ZA" sz="32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5108803"/>
            <a:ext cx="4742656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sz="2800" dirty="0" err="1"/>
              <a:t>Hulle</a:t>
            </a:r>
            <a:r>
              <a:rPr lang="en-ZA" sz="2800" dirty="0"/>
              <a:t> </a:t>
            </a:r>
            <a:r>
              <a:rPr lang="en-ZA" sz="2800" dirty="0" err="1"/>
              <a:t>weet</a:t>
            </a:r>
            <a:r>
              <a:rPr lang="en-ZA" sz="2800" dirty="0"/>
              <a:t> </a:t>
            </a:r>
            <a:r>
              <a:rPr lang="en-ZA" sz="2800" dirty="0" err="1"/>
              <a:t>nie</a:t>
            </a:r>
            <a:r>
              <a:rPr lang="en-ZA" sz="2800" dirty="0"/>
              <a:t> </a:t>
            </a:r>
            <a:r>
              <a:rPr lang="en-ZA" sz="2800" dirty="0" err="1"/>
              <a:t>wat</a:t>
            </a:r>
            <a:r>
              <a:rPr lang="en-ZA" sz="2800" dirty="0"/>
              <a:t> </a:t>
            </a:r>
            <a:r>
              <a:rPr lang="en-ZA" sz="2800" dirty="0" err="1"/>
              <a:t>hulle</a:t>
            </a:r>
            <a:r>
              <a:rPr lang="en-ZA" sz="2800" dirty="0"/>
              <a:t> met die </a:t>
            </a:r>
            <a:r>
              <a:rPr lang="en-ZA" sz="2800" dirty="0" err="1"/>
              <a:t>liggaam</a:t>
            </a:r>
            <a:r>
              <a:rPr lang="en-ZA" sz="2800" dirty="0"/>
              <a:t> </a:t>
            </a:r>
            <a:r>
              <a:rPr lang="en-ZA" sz="2800" dirty="0" err="1"/>
              <a:t>moet</a:t>
            </a:r>
            <a:r>
              <a:rPr lang="en-ZA" sz="2800" dirty="0"/>
              <a:t> </a:t>
            </a:r>
            <a:r>
              <a:rPr lang="en-ZA" sz="2800" dirty="0" err="1"/>
              <a:t>maak</a:t>
            </a:r>
            <a:r>
              <a:rPr lang="en-ZA" sz="2800" dirty="0"/>
              <a:t> </a:t>
            </a:r>
            <a:r>
              <a:rPr lang="en-ZA" sz="2800" dirty="0" err="1"/>
              <a:t>nie</a:t>
            </a:r>
            <a:r>
              <a:rPr lang="en-ZA" sz="2800" dirty="0"/>
              <a:t>.</a:t>
            </a:r>
          </a:p>
        </p:txBody>
      </p:sp>
      <p:cxnSp>
        <p:nvCxnSpPr>
          <p:cNvPr id="6" name="Straight Arrow Connector 5"/>
          <p:cNvCxnSpPr>
            <a:cxnSpLocks/>
            <a:stCxn id="4" idx="0"/>
            <a:endCxn id="2" idx="2"/>
          </p:cNvCxnSpPr>
          <p:nvPr/>
        </p:nvCxnSpPr>
        <p:spPr>
          <a:xfrm flipH="1" flipV="1">
            <a:off x="2987824" y="4077072"/>
            <a:ext cx="1517104" cy="103173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Loopvoet-plekhou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235561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791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ZA" sz="3600" dirty="0" err="1"/>
              <a:t>Gedig</a:t>
            </a:r>
            <a:r>
              <a:rPr lang="en-ZA" sz="3600" dirty="0"/>
              <a:t> is </a:t>
            </a:r>
            <a:r>
              <a:rPr lang="en-ZA" sz="3600" dirty="0" err="1"/>
              <a:t>bisar</a:t>
            </a:r>
            <a:r>
              <a:rPr lang="en-ZA" sz="3600" dirty="0"/>
              <a:t>, </a:t>
            </a:r>
            <a:r>
              <a:rPr lang="en-ZA" sz="3600" dirty="0" err="1"/>
              <a:t>onwerklik</a:t>
            </a:r>
            <a:r>
              <a:rPr lang="en-ZA" sz="3600" dirty="0"/>
              <a:t>, </a:t>
            </a:r>
            <a:r>
              <a:rPr lang="en-ZA" sz="3600" dirty="0" err="1"/>
              <a:t>soos</a:t>
            </a:r>
            <a:r>
              <a:rPr lang="en-ZA" sz="3600" dirty="0"/>
              <a:t> </a:t>
            </a:r>
            <a:r>
              <a:rPr lang="en-ZA" sz="3600" dirty="0" err="1"/>
              <a:t>iets</a:t>
            </a:r>
            <a:r>
              <a:rPr lang="en-ZA" sz="3600" dirty="0"/>
              <a:t> </a:t>
            </a:r>
            <a:r>
              <a:rPr lang="en-ZA" sz="3600" dirty="0" err="1"/>
              <a:t>uit</a:t>
            </a:r>
            <a:r>
              <a:rPr lang="en-ZA" sz="3600" dirty="0"/>
              <a:t> ‘n </a:t>
            </a:r>
            <a:r>
              <a:rPr lang="en-ZA" sz="3600" dirty="0" err="1"/>
              <a:t>droom</a:t>
            </a:r>
            <a:r>
              <a:rPr lang="en-ZA" sz="3600" dirty="0"/>
              <a:t>.  </a:t>
            </a:r>
            <a:r>
              <a:rPr lang="en-ZA" sz="3600" dirty="0" err="1"/>
              <a:t>Dit</a:t>
            </a:r>
            <a:r>
              <a:rPr lang="en-ZA" sz="3600" dirty="0"/>
              <a:t> is </a:t>
            </a:r>
            <a:r>
              <a:rPr lang="en-ZA" sz="3600" dirty="0" err="1"/>
              <a:t>onmoontlik</a:t>
            </a:r>
            <a:r>
              <a:rPr lang="en-ZA" sz="3600" dirty="0"/>
              <a:t> </a:t>
            </a:r>
            <a:r>
              <a:rPr lang="en-ZA" sz="3600" dirty="0" err="1"/>
              <a:t>dat</a:t>
            </a:r>
            <a:r>
              <a:rPr lang="en-ZA" sz="3600" dirty="0"/>
              <a:t> </a:t>
            </a:r>
            <a:r>
              <a:rPr lang="en-ZA" sz="3600" dirty="0" err="1"/>
              <a:t>hierdie</a:t>
            </a:r>
            <a:r>
              <a:rPr lang="en-ZA" sz="3600" dirty="0"/>
              <a:t> </a:t>
            </a:r>
            <a:r>
              <a:rPr lang="en-ZA" sz="3600" dirty="0" err="1"/>
              <a:t>dier</a:t>
            </a:r>
            <a:r>
              <a:rPr lang="en-ZA" sz="3600" dirty="0"/>
              <a:t> </a:t>
            </a:r>
            <a:r>
              <a:rPr lang="en-ZA" sz="3600" dirty="0" err="1"/>
              <a:t>wat</a:t>
            </a:r>
            <a:r>
              <a:rPr lang="en-ZA" sz="3600" dirty="0"/>
              <a:t> </a:t>
            </a:r>
            <a:r>
              <a:rPr lang="en-ZA" sz="3600" dirty="0" err="1"/>
              <a:t>uitgesterf</a:t>
            </a:r>
            <a:r>
              <a:rPr lang="en-ZA" sz="3600" dirty="0"/>
              <a:t> het, </a:t>
            </a:r>
            <a:r>
              <a:rPr lang="en-ZA" sz="3600" dirty="0" err="1"/>
              <a:t>iemand</a:t>
            </a:r>
            <a:r>
              <a:rPr lang="en-ZA" sz="3600" dirty="0"/>
              <a:t> se </a:t>
            </a:r>
            <a:r>
              <a:rPr lang="en-ZA" sz="3600" dirty="0" err="1"/>
              <a:t>troeteldier</a:t>
            </a:r>
            <a:r>
              <a:rPr lang="en-ZA" sz="3600" dirty="0"/>
              <a:t> </a:t>
            </a:r>
            <a:r>
              <a:rPr lang="en-ZA" sz="3600" dirty="0" err="1"/>
              <a:t>kan</a:t>
            </a:r>
            <a:r>
              <a:rPr lang="en-ZA" sz="3600" dirty="0"/>
              <a:t> </a:t>
            </a:r>
            <a:r>
              <a:rPr lang="en-ZA" sz="3600" dirty="0" err="1"/>
              <a:t>wees</a:t>
            </a:r>
            <a:r>
              <a:rPr lang="en-ZA" sz="3600" dirty="0"/>
              <a:t>, </a:t>
            </a:r>
            <a:r>
              <a:rPr lang="en-ZA" sz="3600" dirty="0" err="1"/>
              <a:t>wat</a:t>
            </a:r>
            <a:r>
              <a:rPr lang="en-ZA" sz="3600" dirty="0"/>
              <a:t> </a:t>
            </a:r>
            <a:r>
              <a:rPr lang="en-ZA" sz="3600" dirty="0" err="1"/>
              <a:t>nog</a:t>
            </a:r>
            <a:r>
              <a:rPr lang="en-ZA" sz="3600" dirty="0"/>
              <a:t> </a:t>
            </a:r>
            <a:r>
              <a:rPr lang="en-ZA" sz="3600" dirty="0" err="1"/>
              <a:t>te</a:t>
            </a:r>
            <a:r>
              <a:rPr lang="en-ZA" sz="3600" dirty="0"/>
              <a:t> </a:t>
            </a:r>
            <a:r>
              <a:rPr lang="en-ZA" sz="3600" dirty="0" err="1"/>
              <a:t>sê</a:t>
            </a:r>
            <a:r>
              <a:rPr lang="en-ZA" sz="3600" dirty="0"/>
              <a:t> </a:t>
            </a:r>
            <a:r>
              <a:rPr lang="en-ZA" sz="3600" dirty="0" err="1"/>
              <a:t>agter</a:t>
            </a:r>
            <a:r>
              <a:rPr lang="en-ZA" sz="3600" dirty="0"/>
              <a:t> in </a:t>
            </a:r>
            <a:r>
              <a:rPr lang="en-ZA" sz="3600" dirty="0" err="1"/>
              <a:t>iemand</a:t>
            </a:r>
            <a:r>
              <a:rPr lang="en-ZA" sz="3600" dirty="0"/>
              <a:t> se </a:t>
            </a:r>
            <a:r>
              <a:rPr lang="en-ZA" sz="3600" dirty="0" err="1"/>
              <a:t>tuin</a:t>
            </a:r>
            <a:r>
              <a:rPr lang="en-ZA" sz="3600" dirty="0"/>
              <a:t> </a:t>
            </a:r>
            <a:r>
              <a:rPr lang="en-ZA" sz="3600" dirty="0" err="1"/>
              <a:t>sal</a:t>
            </a:r>
            <a:r>
              <a:rPr lang="en-ZA" sz="3600" dirty="0"/>
              <a:t> </a:t>
            </a:r>
            <a:r>
              <a:rPr lang="en-ZA" sz="3600" dirty="0" err="1"/>
              <a:t>wees</a:t>
            </a:r>
            <a:r>
              <a:rPr lang="en-ZA" sz="36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ZA" sz="6000" dirty="0" err="1"/>
              <a:t>Samevattend</a:t>
            </a:r>
            <a:endParaRPr lang="en-ZA" dirty="0"/>
          </a:p>
        </p:txBody>
      </p:sp>
      <p:sp>
        <p:nvSpPr>
          <p:cNvPr id="4" name="Loopvoet-plekhou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354844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ZA" sz="3200" dirty="0"/>
              <a:t>‘n </a:t>
            </a:r>
            <a:r>
              <a:rPr lang="en-ZA" sz="3200" dirty="0" err="1"/>
              <a:t>Mens</a:t>
            </a:r>
            <a:r>
              <a:rPr lang="en-ZA" sz="3200" dirty="0"/>
              <a:t> </a:t>
            </a:r>
            <a:r>
              <a:rPr lang="en-ZA" sz="3200" dirty="0" err="1"/>
              <a:t>raak</a:t>
            </a:r>
            <a:r>
              <a:rPr lang="en-ZA" sz="3200" dirty="0"/>
              <a:t> </a:t>
            </a:r>
            <a:r>
              <a:rPr lang="en-ZA" sz="3200" dirty="0" err="1"/>
              <a:t>bewus</a:t>
            </a:r>
            <a:r>
              <a:rPr lang="en-ZA" sz="3200" dirty="0"/>
              <a:t> van die </a:t>
            </a:r>
            <a:r>
              <a:rPr lang="en-ZA" sz="3200" dirty="0" err="1"/>
              <a:t>kontras</a:t>
            </a:r>
            <a:r>
              <a:rPr lang="en-ZA" sz="3200" dirty="0"/>
              <a:t> </a:t>
            </a:r>
            <a:r>
              <a:rPr lang="en-ZA" sz="3200" dirty="0" err="1"/>
              <a:t>tussen</a:t>
            </a:r>
            <a:r>
              <a:rPr lang="en-ZA" sz="3200" dirty="0"/>
              <a:t> </a:t>
            </a:r>
            <a:r>
              <a:rPr lang="en-ZA" sz="3200" dirty="0" err="1"/>
              <a:t>hierdie</a:t>
            </a:r>
            <a:r>
              <a:rPr lang="en-ZA" sz="3200" dirty="0"/>
              <a:t> </a:t>
            </a:r>
            <a:r>
              <a:rPr lang="en-ZA" sz="3200" dirty="0" err="1"/>
              <a:t>lomp</a:t>
            </a:r>
            <a:r>
              <a:rPr lang="en-ZA" sz="3200" dirty="0"/>
              <a:t>, </a:t>
            </a:r>
            <a:r>
              <a:rPr lang="en-ZA" sz="3200" dirty="0" err="1"/>
              <a:t>weerlose</a:t>
            </a:r>
            <a:r>
              <a:rPr lang="en-ZA" sz="3200" dirty="0"/>
              <a:t> </a:t>
            </a:r>
            <a:r>
              <a:rPr lang="en-ZA" sz="3200" dirty="0" err="1"/>
              <a:t>prehistoriese</a:t>
            </a:r>
            <a:r>
              <a:rPr lang="en-ZA" sz="3200" dirty="0"/>
              <a:t> </a:t>
            </a:r>
            <a:r>
              <a:rPr lang="en-ZA" sz="3200" dirty="0" err="1"/>
              <a:t>gedierte</a:t>
            </a:r>
            <a:r>
              <a:rPr lang="en-ZA" sz="3200" dirty="0"/>
              <a:t> </a:t>
            </a:r>
            <a:r>
              <a:rPr lang="en-ZA" sz="3200" dirty="0" err="1"/>
              <a:t>wat</a:t>
            </a:r>
            <a:r>
              <a:rPr lang="en-ZA" sz="3200" dirty="0"/>
              <a:t> </a:t>
            </a:r>
            <a:r>
              <a:rPr lang="en-ZA" sz="3200" dirty="0" err="1"/>
              <a:t>te</a:t>
            </a:r>
            <a:r>
              <a:rPr lang="en-ZA" sz="3200" dirty="0"/>
              <a:t> </a:t>
            </a:r>
            <a:r>
              <a:rPr lang="en-ZA" sz="3200" dirty="0" err="1"/>
              <a:t>staan</a:t>
            </a:r>
            <a:r>
              <a:rPr lang="en-ZA" sz="3200" dirty="0"/>
              <a:t> </a:t>
            </a:r>
            <a:r>
              <a:rPr lang="en-ZA" sz="3200" dirty="0" err="1"/>
              <a:t>kom</a:t>
            </a:r>
            <a:r>
              <a:rPr lang="en-ZA" sz="3200" dirty="0"/>
              <a:t> teen die </a:t>
            </a:r>
            <a:r>
              <a:rPr lang="en-ZA" sz="3200" dirty="0" err="1"/>
              <a:t>mense</a:t>
            </a:r>
            <a:r>
              <a:rPr lang="en-ZA" sz="3200" dirty="0"/>
              <a:t> </a:t>
            </a:r>
            <a:r>
              <a:rPr lang="en-ZA" sz="3200" dirty="0" err="1"/>
              <a:t>wat</a:t>
            </a:r>
            <a:r>
              <a:rPr lang="en-ZA" sz="3200" dirty="0"/>
              <a:t> </a:t>
            </a:r>
            <a:r>
              <a:rPr lang="en-ZA" sz="3200" dirty="0" err="1"/>
              <a:t>hom</a:t>
            </a:r>
            <a:r>
              <a:rPr lang="en-ZA" sz="3200" dirty="0"/>
              <a:t> met </a:t>
            </a:r>
            <a:r>
              <a:rPr lang="en-ZA" sz="3200" dirty="0" err="1"/>
              <a:t>hul</a:t>
            </a:r>
            <a:r>
              <a:rPr lang="en-ZA" sz="3200" dirty="0"/>
              <a:t> </a:t>
            </a:r>
            <a:r>
              <a:rPr lang="en-ZA" sz="3200" dirty="0" err="1"/>
              <a:t>mensgemaakte</a:t>
            </a:r>
            <a:r>
              <a:rPr lang="en-ZA" sz="3200" dirty="0"/>
              <a:t> </a:t>
            </a:r>
            <a:r>
              <a:rPr lang="en-ZA" sz="3200" dirty="0" err="1"/>
              <a:t>rommel</a:t>
            </a:r>
            <a:r>
              <a:rPr lang="en-ZA" sz="3200" dirty="0"/>
              <a:t> </a:t>
            </a:r>
            <a:r>
              <a:rPr lang="en-ZA" sz="3200" dirty="0" err="1"/>
              <a:t>vernietig</a:t>
            </a:r>
            <a:r>
              <a:rPr lang="en-ZA" sz="3200" dirty="0"/>
              <a:t> – net </a:t>
            </a:r>
            <a:r>
              <a:rPr lang="en-ZA" sz="3200" dirty="0" err="1"/>
              <a:t>soos</a:t>
            </a:r>
            <a:r>
              <a:rPr lang="en-ZA" sz="3200" dirty="0"/>
              <a:t> </a:t>
            </a:r>
            <a:r>
              <a:rPr lang="en-ZA" sz="3200" dirty="0" err="1"/>
              <a:t>ons</a:t>
            </a:r>
            <a:r>
              <a:rPr lang="en-ZA" sz="3200" dirty="0"/>
              <a:t> </a:t>
            </a:r>
            <a:r>
              <a:rPr lang="en-ZA" sz="3200" dirty="0" err="1"/>
              <a:t>besig</a:t>
            </a:r>
            <a:r>
              <a:rPr lang="en-ZA" sz="3200" dirty="0"/>
              <a:t> is </a:t>
            </a:r>
            <a:r>
              <a:rPr lang="en-ZA" sz="3200" dirty="0" err="1"/>
              <a:t>om</a:t>
            </a:r>
            <a:r>
              <a:rPr lang="en-ZA" sz="3200" dirty="0"/>
              <a:t> die </a:t>
            </a:r>
            <a:r>
              <a:rPr lang="en-ZA" sz="3200" dirty="0" err="1"/>
              <a:t>aarde</a:t>
            </a:r>
            <a:r>
              <a:rPr lang="en-ZA" sz="3200" dirty="0"/>
              <a:t> met al </a:t>
            </a:r>
            <a:r>
              <a:rPr lang="en-ZA" sz="3200" dirty="0" err="1"/>
              <a:t>ons</a:t>
            </a:r>
            <a:r>
              <a:rPr lang="en-ZA" sz="3200" dirty="0"/>
              <a:t> </a:t>
            </a:r>
            <a:r>
              <a:rPr lang="en-ZA" sz="3200" dirty="0" err="1"/>
              <a:t>rommel</a:t>
            </a:r>
            <a:r>
              <a:rPr lang="en-ZA" sz="3200" dirty="0"/>
              <a:t> </a:t>
            </a:r>
            <a:r>
              <a:rPr lang="en-ZA" sz="3200" dirty="0" err="1"/>
              <a:t>te</a:t>
            </a:r>
            <a:r>
              <a:rPr lang="en-ZA" sz="3200" dirty="0"/>
              <a:t> </a:t>
            </a:r>
            <a:r>
              <a:rPr lang="en-ZA" sz="3200" dirty="0" err="1"/>
              <a:t>vernietig</a:t>
            </a:r>
            <a:r>
              <a:rPr lang="en-ZA" sz="32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86699"/>
            <a:ext cx="8229600" cy="9669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ZA" sz="6000" dirty="0" err="1"/>
              <a:t>Tema</a:t>
            </a:r>
            <a:r>
              <a:rPr lang="en-ZA" sz="6000" dirty="0"/>
              <a:t> van “Prehistories”</a:t>
            </a:r>
          </a:p>
        </p:txBody>
      </p:sp>
      <p:sp>
        <p:nvSpPr>
          <p:cNvPr id="4" name="Loopvoet-plekhou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40222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55576" y="2276872"/>
            <a:ext cx="2448272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590" y="104234"/>
            <a:ext cx="3127068" cy="22584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cxnSp>
        <p:nvCxnSpPr>
          <p:cNvPr id="6" name="Straight Arrow Connector 5"/>
          <p:cNvCxnSpPr>
            <a:stCxn id="2" idx="3"/>
            <a:endCxn id="4" idx="1"/>
          </p:cNvCxnSpPr>
          <p:nvPr/>
        </p:nvCxnSpPr>
        <p:spPr>
          <a:xfrm flipV="1">
            <a:off x="3203848" y="1233453"/>
            <a:ext cx="675742" cy="1367455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37462" y="2924944"/>
            <a:ext cx="576919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ZA" sz="2800" dirty="0"/>
          </a:p>
        </p:txBody>
      </p:sp>
      <p:sp>
        <p:nvSpPr>
          <p:cNvPr id="13" name="Oval 12"/>
          <p:cNvSpPr/>
          <p:nvPr/>
        </p:nvSpPr>
        <p:spPr>
          <a:xfrm>
            <a:off x="8244408" y="2672826"/>
            <a:ext cx="504056" cy="92663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TextBox 15"/>
          <p:cNvSpPr txBox="1"/>
          <p:nvPr/>
        </p:nvSpPr>
        <p:spPr>
          <a:xfrm>
            <a:off x="6372200" y="4005064"/>
            <a:ext cx="2771800" cy="13849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sz="2800" dirty="0" err="1"/>
              <a:t>Verduideliking</a:t>
            </a:r>
            <a:r>
              <a:rPr lang="en-ZA" sz="2800" dirty="0"/>
              <a:t> </a:t>
            </a:r>
            <a:r>
              <a:rPr lang="en-ZA" sz="2800" dirty="0" err="1"/>
              <a:t>volg</a:t>
            </a:r>
            <a:r>
              <a:rPr lang="en-ZA" sz="2800" dirty="0"/>
              <a:t> van hoe </a:t>
            </a:r>
            <a:r>
              <a:rPr lang="en-ZA" sz="2800" dirty="0" err="1"/>
              <a:t>groot</a:t>
            </a:r>
            <a:r>
              <a:rPr lang="en-ZA" sz="2800" dirty="0"/>
              <a:t> die </a:t>
            </a:r>
            <a:r>
              <a:rPr lang="en-ZA" sz="2800" dirty="0" err="1"/>
              <a:t>dier</a:t>
            </a:r>
            <a:r>
              <a:rPr lang="en-ZA" sz="2800" dirty="0"/>
              <a:t> is.</a:t>
            </a:r>
          </a:p>
        </p:txBody>
      </p:sp>
      <p:cxnSp>
        <p:nvCxnSpPr>
          <p:cNvPr id="17" name="Straight Arrow Connector 16"/>
          <p:cNvCxnSpPr>
            <a:stCxn id="16" idx="0"/>
            <a:endCxn id="13" idx="4"/>
          </p:cNvCxnSpPr>
          <p:nvPr/>
        </p:nvCxnSpPr>
        <p:spPr>
          <a:xfrm flipV="1">
            <a:off x="7758100" y="3599465"/>
            <a:ext cx="738336" cy="405599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60232" y="1440126"/>
            <a:ext cx="2304256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sz="2800" dirty="0"/>
              <a:t>BAIE GROOT DIER</a:t>
            </a:r>
          </a:p>
        </p:txBody>
      </p:sp>
      <p:cxnSp>
        <p:nvCxnSpPr>
          <p:cNvPr id="12" name="Straight Arrow Connector 11"/>
          <p:cNvCxnSpPr>
            <a:stCxn id="10" idx="3"/>
            <a:endCxn id="9" idx="2"/>
          </p:cNvCxnSpPr>
          <p:nvPr/>
        </p:nvCxnSpPr>
        <p:spPr>
          <a:xfrm flipV="1">
            <a:off x="7006657" y="2394233"/>
            <a:ext cx="805703" cy="79232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Straight Connector 1024"/>
          <p:cNvCxnSpPr/>
          <p:nvPr/>
        </p:nvCxnSpPr>
        <p:spPr>
          <a:xfrm>
            <a:off x="323528" y="3448164"/>
            <a:ext cx="0" cy="220579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1237462" y="4005064"/>
            <a:ext cx="4342650" cy="54599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2646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ZA" sz="3200" dirty="0" err="1"/>
              <a:t>Ons</a:t>
            </a:r>
            <a:r>
              <a:rPr lang="en-ZA" sz="3200" dirty="0"/>
              <a:t> het </a:t>
            </a:r>
            <a:r>
              <a:rPr lang="en-ZA" sz="3200" dirty="0" err="1"/>
              <a:t>gisteraand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in </a:t>
            </a:r>
            <a:r>
              <a:rPr lang="en-ZA" sz="3200" dirty="0" err="1"/>
              <a:t>ons</a:t>
            </a:r>
            <a:r>
              <a:rPr lang="en-ZA" sz="3200" dirty="0"/>
              <a:t> </a:t>
            </a:r>
            <a:r>
              <a:rPr lang="en-ZA" sz="3200" dirty="0" err="1"/>
              <a:t>agterplaas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‘n </a:t>
            </a:r>
            <a:r>
              <a:rPr lang="en-ZA" sz="3200" dirty="0" err="1"/>
              <a:t>pterodaktilus</a:t>
            </a:r>
            <a:r>
              <a:rPr lang="en-ZA" sz="3200" dirty="0"/>
              <a:t> </a:t>
            </a:r>
            <a:r>
              <a:rPr lang="en-ZA" sz="3200" dirty="0" err="1"/>
              <a:t>doodgemaak</a:t>
            </a:r>
            <a:r>
              <a:rPr lang="en-ZA" sz="3200" dirty="0"/>
              <a:t>;</a:t>
            </a:r>
          </a:p>
          <a:p>
            <a:pPr marL="0" indent="0">
              <a:buNone/>
            </a:pPr>
            <a:r>
              <a:rPr lang="en-ZA" sz="3200" dirty="0" err="1"/>
              <a:t>raai</a:t>
            </a:r>
            <a:r>
              <a:rPr lang="en-ZA" sz="3200" dirty="0"/>
              <a:t>, </a:t>
            </a:r>
            <a:r>
              <a:rPr lang="en-ZA" sz="3200" dirty="0" err="1"/>
              <a:t>hy’t</a:t>
            </a:r>
            <a:r>
              <a:rPr lang="en-ZA" sz="3200" dirty="0"/>
              <a:t> in (of op) </a:t>
            </a:r>
            <a:r>
              <a:rPr lang="en-ZA" sz="3200" dirty="0" err="1"/>
              <a:t>ons</a:t>
            </a:r>
            <a:r>
              <a:rPr lang="en-ZA" sz="3200" dirty="0"/>
              <a:t> </a:t>
            </a:r>
            <a:r>
              <a:rPr lang="en-ZA" sz="3200" dirty="0" err="1"/>
              <a:t>moerbeiboom</a:t>
            </a:r>
            <a:r>
              <a:rPr lang="en-ZA" sz="3200" dirty="0"/>
              <a:t> </a:t>
            </a:r>
            <a:r>
              <a:rPr lang="en-ZA" sz="3200" dirty="0" err="1"/>
              <a:t>kom</a:t>
            </a:r>
            <a:r>
              <a:rPr lang="en-ZA" sz="3200" dirty="0"/>
              <a:t> sit:</a:t>
            </a:r>
          </a:p>
          <a:p>
            <a:pPr marL="0" indent="0">
              <a:buNone/>
            </a:pPr>
            <a:r>
              <a:rPr lang="en-ZA" sz="3200" dirty="0" err="1"/>
              <a:t>sy</a:t>
            </a:r>
            <a:r>
              <a:rPr lang="en-ZA" sz="3200" dirty="0"/>
              <a:t> </a:t>
            </a:r>
            <a:r>
              <a:rPr lang="en-ZA" sz="3200" dirty="0" err="1"/>
              <a:t>vlerke</a:t>
            </a:r>
            <a:r>
              <a:rPr lang="en-ZA" sz="3200" dirty="0"/>
              <a:t> so </a:t>
            </a:r>
            <a:r>
              <a:rPr lang="en-ZA" sz="3200" dirty="0" err="1"/>
              <a:t>flapperig</a:t>
            </a:r>
            <a:r>
              <a:rPr lang="en-ZA" sz="3200" dirty="0"/>
              <a:t> en </a:t>
            </a:r>
            <a:r>
              <a:rPr lang="en-ZA" sz="3200" dirty="0" err="1"/>
              <a:t>groot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soos</a:t>
            </a:r>
            <a:r>
              <a:rPr lang="en-ZA" sz="3200" dirty="0"/>
              <a:t> Mrs </a:t>
            </a:r>
            <a:r>
              <a:rPr lang="en-ZA" sz="3200" dirty="0" err="1"/>
              <a:t>Pagel</a:t>
            </a:r>
            <a:r>
              <a:rPr lang="en-ZA" sz="3200" dirty="0"/>
              <a:t> se </a:t>
            </a:r>
            <a:r>
              <a:rPr lang="en-ZA" sz="3200" dirty="0" err="1"/>
              <a:t>sirkustent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en </a:t>
            </a:r>
            <a:r>
              <a:rPr lang="en-ZA" sz="3200" dirty="0" err="1"/>
              <a:t>sy</a:t>
            </a:r>
            <a:r>
              <a:rPr lang="en-ZA" sz="3200" dirty="0"/>
              <a:t> </a:t>
            </a:r>
            <a:r>
              <a:rPr lang="en-ZA" sz="3200" dirty="0" err="1"/>
              <a:t>lang</a:t>
            </a:r>
            <a:r>
              <a:rPr lang="en-ZA" sz="3200" dirty="0"/>
              <a:t> </a:t>
            </a:r>
            <a:r>
              <a:rPr lang="en-ZA" sz="3200" dirty="0" err="1"/>
              <a:t>snawel</a:t>
            </a:r>
            <a:r>
              <a:rPr lang="en-ZA" sz="3200" dirty="0"/>
              <a:t> met </a:t>
            </a:r>
            <a:r>
              <a:rPr lang="en-ZA" sz="3200" dirty="0" err="1"/>
              <a:t>keelsak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soos</a:t>
            </a:r>
            <a:r>
              <a:rPr lang="en-ZA" sz="3200" dirty="0"/>
              <a:t> ‘n </a:t>
            </a:r>
            <a:r>
              <a:rPr lang="en-ZA" sz="3200" dirty="0" err="1"/>
              <a:t>vergrote</a:t>
            </a:r>
            <a:r>
              <a:rPr lang="en-ZA" sz="3200" dirty="0"/>
              <a:t> </a:t>
            </a:r>
            <a:r>
              <a:rPr lang="en-ZA" sz="3200" dirty="0" err="1"/>
              <a:t>tuinsambreel</a:t>
            </a:r>
            <a:r>
              <a:rPr lang="en-ZA" sz="3200" dirty="0"/>
              <a:t>.</a:t>
            </a:r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699" y="1116744"/>
            <a:ext cx="4261066" cy="22976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47" name="TextBox 46"/>
          <p:cNvSpPr txBox="1"/>
          <p:nvPr/>
        </p:nvSpPr>
        <p:spPr>
          <a:xfrm>
            <a:off x="3451088" y="5238464"/>
            <a:ext cx="5339677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2400" dirty="0" err="1"/>
              <a:t>Voël</a:t>
            </a:r>
            <a:r>
              <a:rPr lang="en-ZA" sz="2400" dirty="0"/>
              <a:t> is so </a:t>
            </a:r>
            <a:r>
              <a:rPr lang="en-ZA" sz="2400" dirty="0" err="1"/>
              <a:t>groot</a:t>
            </a:r>
            <a:r>
              <a:rPr lang="en-ZA" sz="2400" dirty="0"/>
              <a:t> </a:t>
            </a:r>
            <a:r>
              <a:rPr lang="en-ZA" sz="2400" dirty="0" err="1"/>
              <a:t>soos</a:t>
            </a:r>
            <a:r>
              <a:rPr lang="en-ZA" sz="2400" dirty="0"/>
              <a:t> ‘n </a:t>
            </a:r>
            <a:r>
              <a:rPr lang="en-ZA" sz="2400" dirty="0" err="1"/>
              <a:t>sirkustent</a:t>
            </a:r>
            <a:r>
              <a:rPr lang="en-ZA" sz="2400" dirty="0"/>
              <a:t>. </a:t>
            </a:r>
            <a:r>
              <a:rPr lang="en-ZA" sz="2400" dirty="0" err="1"/>
              <a:t>Mrs.</a:t>
            </a:r>
            <a:r>
              <a:rPr lang="en-ZA" sz="2400" dirty="0"/>
              <a:t> </a:t>
            </a:r>
            <a:r>
              <a:rPr lang="en-ZA" sz="2400" dirty="0" err="1"/>
              <a:t>Pagel</a:t>
            </a:r>
            <a:r>
              <a:rPr lang="en-ZA" sz="2400" dirty="0"/>
              <a:t> is ‘n </a:t>
            </a:r>
            <a:r>
              <a:rPr lang="en-ZA" sz="2400" dirty="0" err="1"/>
              <a:t>legendariese</a:t>
            </a:r>
            <a:r>
              <a:rPr lang="en-ZA" sz="2400" dirty="0"/>
              <a:t>  </a:t>
            </a:r>
            <a:r>
              <a:rPr lang="en-ZA" sz="2400" dirty="0" err="1"/>
              <a:t>sirkusfiguur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vroeër</a:t>
            </a:r>
            <a:r>
              <a:rPr lang="en-ZA" sz="2400" dirty="0"/>
              <a:t>  </a:t>
            </a:r>
            <a:r>
              <a:rPr lang="en-ZA" sz="2400" dirty="0" err="1"/>
              <a:t>baie</a:t>
            </a:r>
            <a:r>
              <a:rPr lang="en-ZA" sz="2400" dirty="0"/>
              <a:t> </a:t>
            </a:r>
            <a:r>
              <a:rPr lang="en-ZA" sz="2400" dirty="0" err="1"/>
              <a:t>bekend</a:t>
            </a:r>
            <a:r>
              <a:rPr lang="en-ZA" sz="2400" dirty="0"/>
              <a:t> was in SA.</a:t>
            </a:r>
          </a:p>
        </p:txBody>
      </p:sp>
      <p:cxnSp>
        <p:nvCxnSpPr>
          <p:cNvPr id="48" name="Straight Arrow Connector 47"/>
          <p:cNvCxnSpPr>
            <a:stCxn id="47" idx="0"/>
            <a:endCxn id="46" idx="2"/>
          </p:cNvCxnSpPr>
          <p:nvPr/>
        </p:nvCxnSpPr>
        <p:spPr>
          <a:xfrm flipH="1" flipV="1">
            <a:off x="3408787" y="4551063"/>
            <a:ext cx="2712140" cy="68740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6" idx="0"/>
            <a:endCxn id="45" idx="1"/>
          </p:cNvCxnSpPr>
          <p:nvPr/>
        </p:nvCxnSpPr>
        <p:spPr>
          <a:xfrm flipV="1">
            <a:off x="3408787" y="2265561"/>
            <a:ext cx="1120912" cy="1739503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Loopvoet-plekhouer 4"/>
          <p:cNvSpPr>
            <a:spLocks noGrp="1"/>
          </p:cNvSpPr>
          <p:nvPr>
            <p:ph type="ftr" sz="quarter" idx="16"/>
          </p:nvPr>
        </p:nvSpPr>
        <p:spPr>
          <a:xfrm>
            <a:off x="2178543" y="6414295"/>
            <a:ext cx="3581400" cy="384048"/>
          </a:xfrm>
        </p:spPr>
        <p:txBody>
          <a:bodyPr/>
          <a:lstStyle/>
          <a:p>
            <a:r>
              <a:rPr lang="en-ZA" dirty="0" err="1"/>
              <a:t>Saamgestel</a:t>
            </a:r>
            <a:r>
              <a:rPr lang="en-ZA" dirty="0"/>
              <a:t> </a:t>
            </a:r>
            <a:r>
              <a:rPr lang="en-ZA" dirty="0" err="1"/>
              <a:t>deur</a:t>
            </a:r>
            <a:r>
              <a:rPr lang="en-ZA" dirty="0"/>
              <a:t>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90102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3" grpId="0" animBg="1"/>
      <p:bldP spid="16" grpId="0" animBg="1"/>
      <p:bldP spid="9" grpId="0" animBg="1"/>
      <p:bldP spid="46" grpId="0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94928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ZA" dirty="0" err="1">
                <a:solidFill>
                  <a:schemeClr val="bg1"/>
                </a:solidFill>
              </a:rPr>
              <a:t>Aanduidings</a:t>
            </a:r>
            <a:r>
              <a:rPr lang="en-ZA" dirty="0">
                <a:solidFill>
                  <a:schemeClr val="bg1"/>
                </a:solidFill>
              </a:rPr>
              <a:t> van die </a:t>
            </a:r>
            <a:r>
              <a:rPr lang="en-ZA" dirty="0" err="1">
                <a:solidFill>
                  <a:schemeClr val="bg1"/>
                </a:solidFill>
              </a:rPr>
              <a:t>voël</a:t>
            </a:r>
            <a:r>
              <a:rPr lang="en-ZA" dirty="0">
                <a:solidFill>
                  <a:schemeClr val="bg1"/>
                </a:solidFill>
              </a:rPr>
              <a:t> se </a:t>
            </a:r>
            <a:r>
              <a:rPr lang="en-ZA" dirty="0" err="1">
                <a:solidFill>
                  <a:schemeClr val="bg1"/>
                </a:solidFill>
              </a:rPr>
              <a:t>grootte</a:t>
            </a:r>
            <a:r>
              <a:rPr lang="en-ZA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971600" y="2420888"/>
            <a:ext cx="4248472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Rectangle 4"/>
          <p:cNvSpPr/>
          <p:nvPr/>
        </p:nvSpPr>
        <p:spPr>
          <a:xfrm>
            <a:off x="1000447" y="3501007"/>
            <a:ext cx="4248472" cy="5146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Rectangle 5"/>
          <p:cNvSpPr/>
          <p:nvPr/>
        </p:nvSpPr>
        <p:spPr>
          <a:xfrm>
            <a:off x="1277039" y="4015651"/>
            <a:ext cx="3989287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Oval 6"/>
          <p:cNvSpPr/>
          <p:nvPr/>
        </p:nvSpPr>
        <p:spPr>
          <a:xfrm>
            <a:off x="251520" y="2924944"/>
            <a:ext cx="1025519" cy="6480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403919" y="3943643"/>
            <a:ext cx="1025519" cy="6480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492896"/>
            <a:ext cx="5915000" cy="2664296"/>
          </a:xfrm>
        </p:spPr>
        <p:txBody>
          <a:bodyPr/>
          <a:lstStyle/>
          <a:p>
            <a:pPr marL="0" indent="0">
              <a:buNone/>
            </a:pPr>
            <a:r>
              <a:rPr lang="en-ZA" sz="2800" dirty="0" err="1"/>
              <a:t>sy</a:t>
            </a:r>
            <a:r>
              <a:rPr lang="en-ZA" sz="2800" dirty="0"/>
              <a:t> </a:t>
            </a:r>
            <a:r>
              <a:rPr lang="en-ZA" sz="2800" dirty="0" err="1"/>
              <a:t>vlerke</a:t>
            </a:r>
            <a:r>
              <a:rPr lang="en-ZA" sz="2800" dirty="0"/>
              <a:t> so </a:t>
            </a:r>
            <a:r>
              <a:rPr lang="en-ZA" sz="2800" dirty="0" err="1"/>
              <a:t>flapperig</a:t>
            </a:r>
            <a:r>
              <a:rPr lang="en-ZA" sz="2800" dirty="0"/>
              <a:t> en </a:t>
            </a:r>
            <a:r>
              <a:rPr lang="en-ZA" sz="2800" dirty="0" err="1"/>
              <a:t>groot</a:t>
            </a:r>
            <a:endParaRPr lang="en-ZA" sz="2800" dirty="0"/>
          </a:p>
          <a:p>
            <a:pPr marL="0" indent="0">
              <a:buNone/>
            </a:pPr>
            <a:r>
              <a:rPr lang="en-ZA" sz="2800" dirty="0" err="1"/>
              <a:t>soos</a:t>
            </a:r>
            <a:r>
              <a:rPr lang="en-ZA" sz="2800" dirty="0"/>
              <a:t> Mrs </a:t>
            </a:r>
            <a:r>
              <a:rPr lang="en-ZA" sz="2800" dirty="0" err="1"/>
              <a:t>Pagel</a:t>
            </a:r>
            <a:r>
              <a:rPr lang="en-ZA" sz="2800" dirty="0"/>
              <a:t> se </a:t>
            </a:r>
            <a:r>
              <a:rPr lang="en-ZA" sz="2800" dirty="0" err="1"/>
              <a:t>sirkustent</a:t>
            </a:r>
            <a:endParaRPr lang="en-ZA" sz="2800" dirty="0"/>
          </a:p>
          <a:p>
            <a:pPr marL="0" indent="0">
              <a:buNone/>
            </a:pPr>
            <a:r>
              <a:rPr lang="en-ZA" sz="2800" dirty="0"/>
              <a:t>en </a:t>
            </a:r>
            <a:r>
              <a:rPr lang="en-ZA" sz="2800" dirty="0" err="1"/>
              <a:t>sy</a:t>
            </a:r>
            <a:r>
              <a:rPr lang="en-ZA" sz="2800" dirty="0"/>
              <a:t> </a:t>
            </a:r>
            <a:r>
              <a:rPr lang="en-ZA" sz="2800" dirty="0" err="1"/>
              <a:t>lang</a:t>
            </a:r>
            <a:r>
              <a:rPr lang="en-ZA" sz="2800" dirty="0"/>
              <a:t> </a:t>
            </a:r>
            <a:r>
              <a:rPr lang="en-ZA" sz="2800" dirty="0" err="1"/>
              <a:t>snawel</a:t>
            </a:r>
            <a:r>
              <a:rPr lang="en-ZA" sz="2800" dirty="0"/>
              <a:t> met </a:t>
            </a:r>
            <a:r>
              <a:rPr lang="en-ZA" sz="2800" dirty="0" err="1"/>
              <a:t>keelsak</a:t>
            </a:r>
            <a:endParaRPr lang="en-ZA" sz="2800" dirty="0"/>
          </a:p>
          <a:p>
            <a:pPr marL="0" indent="0">
              <a:buNone/>
            </a:pPr>
            <a:r>
              <a:rPr lang="en-ZA" sz="2800" dirty="0" err="1"/>
              <a:t>soos</a:t>
            </a:r>
            <a:r>
              <a:rPr lang="en-ZA" sz="2800" dirty="0"/>
              <a:t> ‘n </a:t>
            </a:r>
            <a:r>
              <a:rPr lang="en-ZA" sz="2800" dirty="0" err="1"/>
              <a:t>vergrote</a:t>
            </a:r>
            <a:r>
              <a:rPr lang="en-ZA" sz="2800" dirty="0"/>
              <a:t> </a:t>
            </a:r>
            <a:r>
              <a:rPr lang="en-ZA" sz="2800" dirty="0" err="1"/>
              <a:t>tuinsambreel</a:t>
            </a:r>
            <a:r>
              <a:rPr lang="en-ZA" sz="2800" dirty="0"/>
              <a:t>.</a:t>
            </a:r>
          </a:p>
          <a:p>
            <a:pPr marL="0" indent="0">
              <a:buNone/>
            </a:pPr>
            <a:endParaRPr lang="en-ZA" dirty="0"/>
          </a:p>
        </p:txBody>
      </p:sp>
      <p:cxnSp>
        <p:nvCxnSpPr>
          <p:cNvPr id="11" name="Straight Arrow Connector 10"/>
          <p:cNvCxnSpPr>
            <a:stCxn id="9" idx="1"/>
            <a:endCxn id="8" idx="4"/>
          </p:cNvCxnSpPr>
          <p:nvPr/>
        </p:nvCxnSpPr>
        <p:spPr>
          <a:xfrm flipV="1">
            <a:off x="391492" y="4591715"/>
            <a:ext cx="525187" cy="12376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1492" y="5229200"/>
            <a:ext cx="4723681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2400" dirty="0" err="1"/>
              <a:t>Vergelyking</a:t>
            </a:r>
            <a:r>
              <a:rPr lang="en-ZA" sz="2400" dirty="0"/>
              <a:t> van die </a:t>
            </a:r>
            <a:r>
              <a:rPr lang="en-ZA" sz="2400" dirty="0" err="1"/>
              <a:t>grootte</a:t>
            </a:r>
            <a:r>
              <a:rPr lang="en-ZA" sz="2400" dirty="0"/>
              <a:t> van die </a:t>
            </a:r>
            <a:r>
              <a:rPr lang="en-ZA" sz="2400" dirty="0" err="1"/>
              <a:t>prehistoriese</a:t>
            </a:r>
            <a:r>
              <a:rPr lang="en-ZA" sz="2400" dirty="0"/>
              <a:t> </a:t>
            </a:r>
            <a:r>
              <a:rPr lang="en-ZA" sz="2400" dirty="0" err="1"/>
              <a:t>voël</a:t>
            </a:r>
            <a:r>
              <a:rPr lang="en-ZA" sz="2400" dirty="0"/>
              <a:t> met ‘n </a:t>
            </a:r>
            <a:r>
              <a:rPr lang="en-ZA" sz="2400" dirty="0" err="1"/>
              <a:t>sirkustent</a:t>
            </a:r>
            <a:r>
              <a:rPr lang="en-ZA" sz="2400" dirty="0"/>
              <a:t> en ‘n </a:t>
            </a:r>
            <a:r>
              <a:rPr lang="en-ZA" sz="2400" dirty="0" err="1"/>
              <a:t>tuinsambreel</a:t>
            </a:r>
            <a:r>
              <a:rPr lang="en-ZA" sz="2400" dirty="0"/>
              <a:t>.</a:t>
            </a:r>
          </a:p>
        </p:txBody>
      </p:sp>
      <p:cxnSp>
        <p:nvCxnSpPr>
          <p:cNvPr id="12" name="Straight Arrow Connector 11"/>
          <p:cNvCxnSpPr>
            <a:stCxn id="9" idx="1"/>
            <a:endCxn id="7" idx="2"/>
          </p:cNvCxnSpPr>
          <p:nvPr/>
        </p:nvCxnSpPr>
        <p:spPr>
          <a:xfrm flipH="1" flipV="1">
            <a:off x="251520" y="3248980"/>
            <a:ext cx="139972" cy="25803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64088" y="1518754"/>
            <a:ext cx="358613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ZA" sz="2400" dirty="0"/>
              <a:t>Toe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val</a:t>
            </a:r>
            <a:r>
              <a:rPr lang="en-ZA" sz="2400" dirty="0"/>
              <a:t>, was </a:t>
            </a:r>
            <a:r>
              <a:rPr lang="en-ZA" sz="2400" dirty="0" err="1"/>
              <a:t>hulle</a:t>
            </a:r>
            <a:r>
              <a:rPr lang="en-ZA" sz="2400" dirty="0"/>
              <a:t> bang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die “</a:t>
            </a:r>
            <a:r>
              <a:rPr lang="en-ZA" sz="2400" dirty="0" err="1"/>
              <a:t>Kombuisnok</a:t>
            </a:r>
            <a:r>
              <a:rPr lang="en-ZA" sz="2400" dirty="0"/>
              <a:t>” </a:t>
            </a:r>
            <a:r>
              <a:rPr lang="en-ZA" sz="2400" dirty="0" err="1"/>
              <a:t>sou</a:t>
            </a:r>
            <a:r>
              <a:rPr lang="en-ZA" sz="2400" dirty="0"/>
              <a:t> </a:t>
            </a:r>
            <a:r>
              <a:rPr lang="en-ZA" sz="2400" dirty="0" err="1"/>
              <a:t>raakval</a:t>
            </a:r>
            <a:r>
              <a:rPr lang="en-ZA" sz="2400" dirty="0"/>
              <a:t>.  </a:t>
            </a:r>
            <a:r>
              <a:rPr lang="en-ZA" sz="2400" dirty="0" err="1"/>
              <a:t>Dit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die </a:t>
            </a:r>
            <a:r>
              <a:rPr lang="en-ZA" sz="2400" dirty="0" err="1"/>
              <a:t>voël</a:t>
            </a:r>
            <a:r>
              <a:rPr lang="en-ZA" sz="2400" dirty="0"/>
              <a:t> </a:t>
            </a:r>
            <a:r>
              <a:rPr lang="en-ZA" sz="2400" dirty="0" err="1"/>
              <a:t>eet</a:t>
            </a:r>
            <a:r>
              <a:rPr lang="en-ZA" sz="2400" dirty="0"/>
              <a:t> is </a:t>
            </a:r>
            <a:r>
              <a:rPr lang="en-ZA" sz="2400" dirty="0" err="1"/>
              <a:t>dan</a:t>
            </a:r>
            <a:r>
              <a:rPr lang="en-ZA" sz="2400" dirty="0"/>
              <a:t> </a:t>
            </a:r>
            <a:r>
              <a:rPr lang="en-ZA" sz="2400" dirty="0" err="1"/>
              <a:t>ook</a:t>
            </a:r>
            <a:r>
              <a:rPr lang="en-ZA" sz="2400" dirty="0"/>
              <a:t> </a:t>
            </a:r>
            <a:r>
              <a:rPr lang="en-ZA" sz="2400" dirty="0" err="1"/>
              <a:t>ongelooflik</a:t>
            </a:r>
            <a:r>
              <a:rPr lang="en-ZA" sz="2400" dirty="0"/>
              <a:t> </a:t>
            </a:r>
            <a:r>
              <a:rPr lang="en-ZA" sz="2400" dirty="0" err="1"/>
              <a:t>groot</a:t>
            </a:r>
            <a:r>
              <a:rPr lang="en-ZA" sz="24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310" y="3762306"/>
            <a:ext cx="3574914" cy="240067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457" y="3732704"/>
            <a:ext cx="3600400" cy="269682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896" y="3762306"/>
            <a:ext cx="3640148" cy="2422353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457" y="3762306"/>
            <a:ext cx="3629769" cy="2708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732704"/>
            <a:ext cx="3609546" cy="27379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Loopvoet-plekhouer 9"/>
          <p:cNvSpPr>
            <a:spLocks noGrp="1"/>
          </p:cNvSpPr>
          <p:nvPr>
            <p:ph type="ftr" sz="quarter" idx="16"/>
          </p:nvPr>
        </p:nvSpPr>
        <p:spPr>
          <a:xfrm>
            <a:off x="2123728" y="6421656"/>
            <a:ext cx="3581400" cy="384048"/>
          </a:xfrm>
        </p:spPr>
        <p:txBody>
          <a:bodyPr/>
          <a:lstStyle/>
          <a:p>
            <a:r>
              <a:rPr lang="en-ZA" dirty="0" err="1"/>
              <a:t>Saamgestel</a:t>
            </a:r>
            <a:r>
              <a:rPr lang="en-ZA" dirty="0"/>
              <a:t> </a:t>
            </a:r>
            <a:r>
              <a:rPr lang="en-ZA" dirty="0" err="1"/>
              <a:t>deur</a:t>
            </a:r>
            <a:r>
              <a:rPr lang="en-ZA" dirty="0"/>
              <a:t>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117677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3528" y="1196752"/>
            <a:ext cx="252028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ounded Rectangle 6"/>
          <p:cNvSpPr/>
          <p:nvPr/>
        </p:nvSpPr>
        <p:spPr>
          <a:xfrm>
            <a:off x="323528" y="2276872"/>
            <a:ext cx="1512168" cy="5040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2646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ZA" sz="3200" dirty="0"/>
              <a:t>Die </a:t>
            </a:r>
            <a:r>
              <a:rPr lang="en-ZA" sz="3200" dirty="0" err="1"/>
              <a:t>arme</a:t>
            </a:r>
            <a:r>
              <a:rPr lang="en-ZA" sz="3200" dirty="0"/>
              <a:t> ding was </a:t>
            </a:r>
            <a:r>
              <a:rPr lang="en-ZA" sz="3200" dirty="0" err="1"/>
              <a:t>klaarblyklik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sy</a:t>
            </a:r>
            <a:r>
              <a:rPr lang="en-ZA" sz="3200" dirty="0"/>
              <a:t> pad </a:t>
            </a:r>
            <a:r>
              <a:rPr lang="en-ZA" sz="3200" dirty="0" err="1"/>
              <a:t>byster</a:t>
            </a:r>
            <a:r>
              <a:rPr lang="en-ZA" sz="3200" dirty="0"/>
              <a:t>,</a:t>
            </a:r>
          </a:p>
          <a:p>
            <a:pPr marL="0" indent="0">
              <a:buNone/>
            </a:pPr>
            <a:r>
              <a:rPr lang="en-ZA" sz="3200" dirty="0"/>
              <a:t>en </a:t>
            </a:r>
            <a:r>
              <a:rPr lang="en-ZA" sz="3200" dirty="0" err="1"/>
              <a:t>ek</a:t>
            </a:r>
            <a:r>
              <a:rPr lang="en-ZA" sz="3200" dirty="0"/>
              <a:t> dink dis </a:t>
            </a:r>
            <a:r>
              <a:rPr lang="en-ZA" sz="3200" dirty="0" err="1"/>
              <a:t>nogal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onfraai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van </a:t>
            </a:r>
            <a:r>
              <a:rPr lang="en-ZA" sz="3200" dirty="0" err="1"/>
              <a:t>Boet</a:t>
            </a:r>
            <a:r>
              <a:rPr lang="en-ZA" sz="3200" dirty="0"/>
              <a:t> Jan</a:t>
            </a:r>
          </a:p>
          <a:p>
            <a:pPr marL="0" indent="0">
              <a:buNone/>
            </a:pPr>
            <a:r>
              <a:rPr lang="en-ZA" sz="3200" dirty="0" err="1"/>
              <a:t>om</a:t>
            </a:r>
            <a:r>
              <a:rPr lang="en-ZA" sz="3200" dirty="0"/>
              <a:t> </a:t>
            </a:r>
            <a:r>
              <a:rPr lang="en-ZA" sz="3200" dirty="0" err="1"/>
              <a:t>hom</a:t>
            </a:r>
            <a:r>
              <a:rPr lang="en-ZA" sz="3200" dirty="0"/>
              <a:t> </a:t>
            </a:r>
            <a:r>
              <a:rPr lang="en-ZA" sz="3200" dirty="0" err="1"/>
              <a:t>spykers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uit</a:t>
            </a:r>
            <a:r>
              <a:rPr lang="en-ZA" sz="3200" dirty="0"/>
              <a:t> Pa se </a:t>
            </a:r>
            <a:r>
              <a:rPr lang="en-ZA" sz="3200" dirty="0" err="1"/>
              <a:t>rommelkamer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te</a:t>
            </a:r>
            <a:r>
              <a:rPr lang="en-ZA" sz="3200" dirty="0"/>
              <a:t> </a:t>
            </a:r>
            <a:r>
              <a:rPr lang="en-ZA" sz="3200" dirty="0" err="1"/>
              <a:t>voer</a:t>
            </a:r>
            <a:r>
              <a:rPr lang="en-ZA" sz="3200" dirty="0"/>
              <a:t>,</a:t>
            </a:r>
          </a:p>
          <a:p>
            <a:pPr marL="0" indent="0">
              <a:buNone/>
            </a:pPr>
            <a:r>
              <a:rPr lang="en-ZA" sz="3200" dirty="0"/>
              <a:t>en </a:t>
            </a:r>
            <a:r>
              <a:rPr lang="en-ZA" sz="3200" dirty="0" err="1"/>
              <a:t>ou</a:t>
            </a:r>
            <a:r>
              <a:rPr lang="en-ZA" sz="3200" dirty="0"/>
              <a:t> </a:t>
            </a:r>
            <a:r>
              <a:rPr lang="en-ZA" sz="3200" dirty="0" err="1"/>
              <a:t>besemstokke</a:t>
            </a:r>
            <a:r>
              <a:rPr lang="en-ZA" sz="3200" dirty="0"/>
              <a:t> en </a:t>
            </a:r>
            <a:r>
              <a:rPr lang="en-ZA" sz="3200" dirty="0" err="1"/>
              <a:t>stukkende</a:t>
            </a:r>
            <a:r>
              <a:rPr lang="en-ZA" sz="3200" dirty="0"/>
              <a:t> </a:t>
            </a:r>
            <a:r>
              <a:rPr lang="en-ZA" sz="3200" dirty="0" err="1"/>
              <a:t>fietse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en ‘n </a:t>
            </a:r>
            <a:r>
              <a:rPr lang="en-ZA" sz="3200" dirty="0" err="1"/>
              <a:t>Fordjie</a:t>
            </a:r>
            <a:r>
              <a:rPr lang="en-ZA" sz="3200" dirty="0"/>
              <a:t> se </a:t>
            </a:r>
            <a:r>
              <a:rPr lang="en-ZA" sz="3200" dirty="0" err="1"/>
              <a:t>enjinkap</a:t>
            </a:r>
            <a:r>
              <a:rPr lang="en-ZA" sz="3200" dirty="0"/>
              <a:t>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779912" y="188640"/>
            <a:ext cx="252028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3200" dirty="0" err="1"/>
              <a:t>verdwaal</a:t>
            </a:r>
            <a:endParaRPr lang="en-ZA" sz="3200" dirty="0"/>
          </a:p>
        </p:txBody>
      </p:sp>
      <p:cxnSp>
        <p:nvCxnSpPr>
          <p:cNvPr id="6" name="Straight Arrow Connector 5"/>
          <p:cNvCxnSpPr>
            <a:stCxn id="2" idx="3"/>
            <a:endCxn id="4" idx="1"/>
          </p:cNvCxnSpPr>
          <p:nvPr/>
        </p:nvCxnSpPr>
        <p:spPr>
          <a:xfrm flipV="1">
            <a:off x="2843808" y="476672"/>
            <a:ext cx="936104" cy="1008112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779912" y="1196752"/>
            <a:ext cx="5256584" cy="15841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3200" dirty="0" err="1"/>
              <a:t>Lelik</a:t>
            </a:r>
            <a:r>
              <a:rPr lang="en-ZA" sz="3200" dirty="0"/>
              <a:t>, </a:t>
            </a:r>
            <a:r>
              <a:rPr lang="en-ZA" sz="3200" dirty="0" err="1"/>
              <a:t>genadeloos</a:t>
            </a:r>
            <a:r>
              <a:rPr lang="en-ZA" sz="3200" dirty="0"/>
              <a:t>. </a:t>
            </a:r>
            <a:r>
              <a:rPr lang="en-ZA" sz="3200" dirty="0" err="1"/>
              <a:t>Lyk</a:t>
            </a:r>
            <a:r>
              <a:rPr lang="en-ZA" sz="3200" dirty="0"/>
              <a:t> of </a:t>
            </a:r>
            <a:r>
              <a:rPr lang="en-ZA" sz="3200" dirty="0" err="1"/>
              <a:t>hulle</a:t>
            </a:r>
            <a:r>
              <a:rPr lang="en-ZA" sz="3200" dirty="0"/>
              <a:t> die </a:t>
            </a:r>
            <a:r>
              <a:rPr lang="en-ZA" sz="3200" dirty="0" err="1"/>
              <a:t>dier</a:t>
            </a:r>
            <a:r>
              <a:rPr lang="en-ZA" sz="3200" dirty="0"/>
              <a:t> jammer </a:t>
            </a:r>
            <a:r>
              <a:rPr lang="en-ZA" sz="3200" dirty="0" err="1"/>
              <a:t>kry</a:t>
            </a:r>
            <a:r>
              <a:rPr lang="en-ZA" sz="3200" dirty="0"/>
              <a:t>, maar </a:t>
            </a:r>
            <a:r>
              <a:rPr lang="en-ZA" sz="3200" dirty="0" err="1"/>
              <a:t>nie</a:t>
            </a:r>
            <a:r>
              <a:rPr lang="en-ZA" sz="3200" dirty="0"/>
              <a:t> </a:t>
            </a:r>
            <a:r>
              <a:rPr lang="en-ZA" sz="3200" dirty="0" err="1"/>
              <a:t>regtig</a:t>
            </a:r>
            <a:r>
              <a:rPr lang="en-ZA" sz="3200" dirty="0"/>
              <a:t> </a:t>
            </a:r>
            <a:r>
              <a:rPr lang="en-ZA" sz="3200" dirty="0" err="1"/>
              <a:t>nie</a:t>
            </a:r>
            <a:r>
              <a:rPr lang="en-ZA" sz="3200" dirty="0"/>
              <a:t>.  </a:t>
            </a:r>
          </a:p>
        </p:txBody>
      </p:sp>
      <p:cxnSp>
        <p:nvCxnSpPr>
          <p:cNvPr id="9" name="Straight Arrow Connector 8"/>
          <p:cNvCxnSpPr>
            <a:stCxn id="7" idx="3"/>
            <a:endCxn id="8" idx="1"/>
          </p:cNvCxnSpPr>
          <p:nvPr/>
        </p:nvCxnSpPr>
        <p:spPr>
          <a:xfrm flipV="1">
            <a:off x="1835696" y="1988840"/>
            <a:ext cx="1944216" cy="540060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Loopvoet-plekhou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245408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4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79168"/>
          </a:xfrm>
        </p:spPr>
        <p:txBody>
          <a:bodyPr>
            <a:noAutofit/>
          </a:bodyPr>
          <a:lstStyle/>
          <a:p>
            <a:r>
              <a:rPr lang="en-ZA" sz="2400" dirty="0"/>
              <a:t>JA/NEE??</a:t>
            </a:r>
          </a:p>
          <a:p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vertel</a:t>
            </a:r>
            <a:r>
              <a:rPr lang="en-ZA" sz="2400" dirty="0"/>
              <a:t> ewe </a:t>
            </a:r>
            <a:r>
              <a:rPr lang="en-ZA" sz="2400" dirty="0" err="1"/>
              <a:t>saaklik</a:t>
            </a:r>
            <a:r>
              <a:rPr lang="en-ZA" sz="2400" dirty="0"/>
              <a:t> en </a:t>
            </a:r>
            <a:r>
              <a:rPr lang="en-ZA" sz="2400" dirty="0" err="1"/>
              <a:t>emosieloos</a:t>
            </a:r>
            <a:r>
              <a:rPr lang="en-ZA" sz="2400" dirty="0"/>
              <a:t>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die </a:t>
            </a:r>
            <a:r>
              <a:rPr lang="en-ZA" sz="2400" dirty="0" err="1"/>
              <a:t>voël</a:t>
            </a:r>
            <a:r>
              <a:rPr lang="en-ZA" sz="2400" dirty="0"/>
              <a:t> die </a:t>
            </a:r>
            <a:r>
              <a:rPr lang="en-ZA" sz="2400" dirty="0" err="1"/>
              <a:t>vorige</a:t>
            </a:r>
            <a:r>
              <a:rPr lang="en-ZA" sz="2400" dirty="0"/>
              <a:t> </a:t>
            </a:r>
            <a:r>
              <a:rPr lang="en-ZA" sz="2400" dirty="0" err="1"/>
              <a:t>aand</a:t>
            </a:r>
            <a:r>
              <a:rPr lang="en-ZA" sz="2400" dirty="0"/>
              <a:t> in </a:t>
            </a:r>
            <a:r>
              <a:rPr lang="en-ZA" sz="2400" dirty="0" err="1"/>
              <a:t>hul</a:t>
            </a:r>
            <a:r>
              <a:rPr lang="en-ZA" sz="2400" dirty="0"/>
              <a:t> </a:t>
            </a:r>
            <a:r>
              <a:rPr lang="en-ZA" sz="2400" dirty="0" err="1"/>
              <a:t>agterplaas</a:t>
            </a:r>
            <a:r>
              <a:rPr lang="en-ZA" sz="2400" dirty="0"/>
              <a:t> </a:t>
            </a:r>
            <a:r>
              <a:rPr lang="en-ZA" sz="2400" dirty="0" err="1"/>
              <a:t>doodgemaak</a:t>
            </a:r>
            <a:r>
              <a:rPr lang="en-ZA" sz="2400" dirty="0"/>
              <a:t> het.</a:t>
            </a:r>
          </a:p>
          <a:p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keur</a:t>
            </a:r>
            <a:r>
              <a:rPr lang="en-ZA" sz="2400" dirty="0"/>
              <a:t> </a:t>
            </a:r>
            <a:r>
              <a:rPr lang="en-ZA" sz="2400" dirty="0" err="1"/>
              <a:t>ook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die “</a:t>
            </a:r>
            <a:r>
              <a:rPr lang="en-ZA" sz="2400" dirty="0" err="1"/>
              <a:t>kos</a:t>
            </a:r>
            <a:r>
              <a:rPr lang="en-ZA" sz="2400" dirty="0"/>
              <a:t>”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broer</a:t>
            </a:r>
            <a:r>
              <a:rPr lang="en-ZA" sz="2400" dirty="0"/>
              <a:t> die </a:t>
            </a:r>
            <a:r>
              <a:rPr lang="en-ZA" sz="2400" dirty="0" err="1"/>
              <a:t>pterodaktilus</a:t>
            </a:r>
            <a:r>
              <a:rPr lang="en-ZA" sz="2400" dirty="0"/>
              <a:t> </a:t>
            </a:r>
            <a:r>
              <a:rPr lang="en-ZA" sz="2400" dirty="0" err="1"/>
              <a:t>gevoer</a:t>
            </a:r>
            <a:r>
              <a:rPr lang="en-ZA" sz="2400" dirty="0"/>
              <a:t> het </a:t>
            </a:r>
            <a:r>
              <a:rPr lang="en-ZA" sz="2400" dirty="0" err="1"/>
              <a:t>werklik</a:t>
            </a:r>
            <a:r>
              <a:rPr lang="en-ZA" sz="2400" dirty="0"/>
              <a:t> </a:t>
            </a:r>
            <a:r>
              <a:rPr lang="en-ZA" sz="2400" dirty="0" err="1"/>
              <a:t>af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: </a:t>
            </a:r>
            <a:r>
              <a:rPr lang="en-ZA" sz="2400" dirty="0" err="1"/>
              <a:t>dit</a:t>
            </a:r>
            <a:r>
              <a:rPr lang="en-ZA" sz="2400" dirty="0"/>
              <a:t> was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net “</a:t>
            </a:r>
            <a:r>
              <a:rPr lang="en-ZA" sz="2400" dirty="0" err="1"/>
              <a:t>Nogal</a:t>
            </a:r>
            <a:r>
              <a:rPr lang="en-ZA" sz="2400" dirty="0"/>
              <a:t> </a:t>
            </a:r>
            <a:r>
              <a:rPr lang="en-ZA" sz="2400" dirty="0" err="1"/>
              <a:t>onfraai</a:t>
            </a:r>
            <a:r>
              <a:rPr lang="en-ZA" sz="2400" dirty="0"/>
              <a:t>”.</a:t>
            </a:r>
          </a:p>
          <a:p>
            <a:r>
              <a:rPr lang="en-ZA" sz="2400" dirty="0"/>
              <a:t>In </a:t>
            </a:r>
            <a:r>
              <a:rPr lang="en-ZA" sz="2400" dirty="0" err="1"/>
              <a:t>strofe</a:t>
            </a:r>
            <a:r>
              <a:rPr lang="en-ZA" sz="2400" dirty="0"/>
              <a:t> 4 </a:t>
            </a:r>
            <a:r>
              <a:rPr lang="en-ZA" sz="2400" dirty="0" err="1"/>
              <a:t>sê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ook</a:t>
            </a:r>
            <a:r>
              <a:rPr lang="en-ZA" sz="2400" dirty="0"/>
              <a:t>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voor</a:t>
            </a:r>
            <a:r>
              <a:rPr lang="en-ZA" sz="2400" dirty="0"/>
              <a:t>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siel</a:t>
            </a:r>
            <a:r>
              <a:rPr lang="en-ZA" sz="2400" dirty="0"/>
              <a:t> </a:t>
            </a:r>
            <a:r>
              <a:rPr lang="en-ZA" sz="2400" dirty="0" err="1"/>
              <a:t>geweet</a:t>
            </a:r>
            <a:r>
              <a:rPr lang="en-ZA" sz="2400" dirty="0"/>
              <a:t> het </a:t>
            </a:r>
            <a:r>
              <a:rPr lang="en-ZA" sz="2400" dirty="0" err="1"/>
              <a:t>dat</a:t>
            </a:r>
            <a:r>
              <a:rPr lang="en-ZA" sz="2400" dirty="0"/>
              <a:t> “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sou</a:t>
            </a:r>
            <a:r>
              <a:rPr lang="en-ZA" sz="2400" dirty="0"/>
              <a:t> </a:t>
            </a:r>
            <a:r>
              <a:rPr lang="en-ZA" sz="2400" dirty="0" err="1"/>
              <a:t>vrek</a:t>
            </a:r>
            <a:r>
              <a:rPr lang="en-ZA" sz="2400" dirty="0"/>
              <a:t>” en </a:t>
            </a:r>
            <a:r>
              <a:rPr lang="en-ZA" sz="2400" dirty="0" err="1"/>
              <a:t>praat</a:t>
            </a:r>
            <a:r>
              <a:rPr lang="en-ZA" sz="2400" dirty="0"/>
              <a:t> van die “ding se pens”.</a:t>
            </a:r>
          </a:p>
          <a:p>
            <a:r>
              <a:rPr lang="en-ZA" sz="2400" dirty="0"/>
              <a:t>In </a:t>
            </a:r>
            <a:r>
              <a:rPr lang="en-ZA" sz="2400" dirty="0" err="1"/>
              <a:t>strofe</a:t>
            </a:r>
            <a:r>
              <a:rPr lang="en-ZA" sz="2400" dirty="0"/>
              <a:t> 5 is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beslis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jammer </a:t>
            </a:r>
            <a:r>
              <a:rPr lang="en-ZA" sz="2400" dirty="0" err="1"/>
              <a:t>nie</a:t>
            </a:r>
            <a:r>
              <a:rPr lang="en-ZA" sz="2400" dirty="0"/>
              <a:t>; net vies </a:t>
            </a:r>
            <a:r>
              <a:rPr lang="en-ZA" sz="2400" dirty="0" err="1"/>
              <a:t>omdat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met die “</a:t>
            </a:r>
            <a:r>
              <a:rPr lang="en-ZA" sz="2400" dirty="0" err="1"/>
              <a:t>lyk</a:t>
            </a:r>
            <a:r>
              <a:rPr lang="en-ZA" sz="2400" dirty="0"/>
              <a:t>” </a:t>
            </a:r>
            <a:r>
              <a:rPr lang="en-ZA" sz="2400" dirty="0" err="1"/>
              <a:t>opgeskeep</a:t>
            </a:r>
            <a:r>
              <a:rPr lang="en-ZA" sz="2400" dirty="0"/>
              <a:t> sit.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8715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r>
              <a:rPr lang="en-ZA" sz="3200" dirty="0" err="1">
                <a:solidFill>
                  <a:schemeClr val="bg1"/>
                </a:solidFill>
              </a:rPr>
              <a:t>Kry</a:t>
            </a:r>
            <a:r>
              <a:rPr lang="en-ZA" sz="3200" dirty="0">
                <a:solidFill>
                  <a:schemeClr val="bg1"/>
                </a:solidFill>
              </a:rPr>
              <a:t> die </a:t>
            </a:r>
            <a:r>
              <a:rPr lang="en-ZA" sz="3200" dirty="0" err="1">
                <a:solidFill>
                  <a:schemeClr val="bg1"/>
                </a:solidFill>
              </a:rPr>
              <a:t>spreker</a:t>
            </a:r>
            <a:r>
              <a:rPr lang="en-ZA" sz="3200" dirty="0">
                <a:solidFill>
                  <a:schemeClr val="bg1"/>
                </a:solidFill>
              </a:rPr>
              <a:t> die </a:t>
            </a:r>
            <a:r>
              <a:rPr lang="en-ZA" sz="3200" dirty="0" err="1">
                <a:solidFill>
                  <a:schemeClr val="bg1"/>
                </a:solidFill>
              </a:rPr>
              <a:t>prehistoriese</a:t>
            </a:r>
            <a:r>
              <a:rPr lang="en-ZA" sz="3200" dirty="0">
                <a:solidFill>
                  <a:schemeClr val="bg1"/>
                </a:solidFill>
              </a:rPr>
              <a:t> </a:t>
            </a:r>
            <a:r>
              <a:rPr lang="en-ZA" sz="3200" dirty="0" err="1">
                <a:solidFill>
                  <a:schemeClr val="bg1"/>
                </a:solidFill>
              </a:rPr>
              <a:t>voël</a:t>
            </a:r>
            <a:r>
              <a:rPr lang="en-ZA" sz="3200" dirty="0">
                <a:solidFill>
                  <a:schemeClr val="bg1"/>
                </a:solidFill>
              </a:rPr>
              <a:t> jammer?</a:t>
            </a:r>
          </a:p>
        </p:txBody>
      </p:sp>
      <p:sp>
        <p:nvSpPr>
          <p:cNvPr id="4" name="Loopvoet-plekhou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310626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5364088" y="3520746"/>
            <a:ext cx="738918" cy="468052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Rounded Rectangle 1"/>
          <p:cNvSpPr/>
          <p:nvPr/>
        </p:nvSpPr>
        <p:spPr>
          <a:xfrm>
            <a:off x="323528" y="2852936"/>
            <a:ext cx="5040560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2646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ZA" sz="3200" dirty="0" err="1"/>
              <a:t>hy</a:t>
            </a:r>
            <a:r>
              <a:rPr lang="en-ZA" sz="3200" dirty="0"/>
              <a:t> het </a:t>
            </a:r>
            <a:r>
              <a:rPr lang="en-ZA" sz="3200" dirty="0" err="1"/>
              <a:t>hom</a:t>
            </a:r>
            <a:r>
              <a:rPr lang="en-ZA" sz="3200" dirty="0"/>
              <a:t> gate </a:t>
            </a:r>
            <a:r>
              <a:rPr lang="en-ZA" sz="3200" dirty="0" err="1"/>
              <a:t>vol</a:t>
            </a:r>
            <a:r>
              <a:rPr lang="en-ZA" sz="3200" dirty="0"/>
              <a:t> </a:t>
            </a:r>
            <a:r>
              <a:rPr lang="en-ZA" sz="3200" dirty="0" err="1"/>
              <a:t>geëet</a:t>
            </a:r>
            <a:r>
              <a:rPr lang="en-ZA" sz="3200" dirty="0"/>
              <a:t>,</a:t>
            </a:r>
          </a:p>
          <a:p>
            <a:pPr marL="0" indent="0">
              <a:buNone/>
            </a:pPr>
            <a:r>
              <a:rPr lang="en-ZA" sz="3200" dirty="0"/>
              <a:t>hap, </a:t>
            </a:r>
            <a:r>
              <a:rPr lang="en-ZA" sz="3200" dirty="0" err="1"/>
              <a:t>sluk</a:t>
            </a:r>
            <a:r>
              <a:rPr lang="en-ZA" sz="3200" dirty="0"/>
              <a:t>, hap, </a:t>
            </a:r>
            <a:r>
              <a:rPr lang="en-ZA" sz="3200" dirty="0" err="1"/>
              <a:t>sluk</a:t>
            </a:r>
            <a:r>
              <a:rPr lang="en-ZA" sz="3200" dirty="0"/>
              <a:t>, hap, </a:t>
            </a:r>
            <a:r>
              <a:rPr lang="en-ZA" sz="3200" dirty="0" err="1"/>
              <a:t>sluk</a:t>
            </a:r>
            <a:r>
              <a:rPr lang="en-ZA" sz="3200" dirty="0"/>
              <a:t>…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403648" y="332656"/>
            <a:ext cx="7200800" cy="17281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jou</a:t>
            </a:r>
            <a:r>
              <a:rPr lang="en-ZA" sz="2400" dirty="0"/>
              <a:t> dink </a:t>
            </a:r>
            <a:r>
              <a:rPr lang="en-ZA" sz="2400" dirty="0" err="1"/>
              <a:t>aan</a:t>
            </a:r>
            <a:r>
              <a:rPr lang="en-ZA" sz="2400" dirty="0"/>
              <a:t> </a:t>
            </a:r>
            <a:r>
              <a:rPr lang="en-ZA" sz="2400" dirty="0" err="1"/>
              <a:t>uitdrukking</a:t>
            </a:r>
            <a:r>
              <a:rPr lang="en-ZA" sz="2400" dirty="0"/>
              <a:t>: “</a:t>
            </a:r>
            <a:r>
              <a:rPr lang="en-ZA" sz="2400" dirty="0" err="1"/>
              <a:t>Hy</a:t>
            </a:r>
            <a:r>
              <a:rPr lang="en-ZA" sz="2400" dirty="0"/>
              <a:t> het </a:t>
            </a:r>
            <a:r>
              <a:rPr lang="en-ZA" sz="2400" dirty="0" err="1"/>
              <a:t>hom</a:t>
            </a:r>
            <a:r>
              <a:rPr lang="en-ZA" sz="2400" dirty="0"/>
              <a:t> gate </a:t>
            </a:r>
            <a:r>
              <a:rPr lang="en-ZA" sz="2400" dirty="0" err="1"/>
              <a:t>uit</a:t>
            </a:r>
            <a:r>
              <a:rPr lang="en-ZA" sz="2400" dirty="0"/>
              <a:t> </a:t>
            </a:r>
            <a:r>
              <a:rPr lang="en-ZA" sz="2400" dirty="0" err="1"/>
              <a:t>geniet</a:t>
            </a:r>
            <a:r>
              <a:rPr lang="en-ZA" sz="2400" dirty="0"/>
              <a:t>.” </a:t>
            </a:r>
            <a:r>
              <a:rPr lang="en-ZA" sz="2400" dirty="0" err="1"/>
              <a:t>Hier</a:t>
            </a:r>
            <a:r>
              <a:rPr lang="en-ZA" sz="2400" dirty="0"/>
              <a:t> </a:t>
            </a:r>
            <a:r>
              <a:rPr lang="en-ZA" sz="2400" dirty="0" err="1"/>
              <a:t>negatiewe</a:t>
            </a:r>
            <a:r>
              <a:rPr lang="en-ZA" sz="2400" dirty="0"/>
              <a:t> </a:t>
            </a:r>
            <a:r>
              <a:rPr lang="en-ZA" sz="2400" dirty="0" err="1"/>
              <a:t>konnotasie</a:t>
            </a:r>
            <a:r>
              <a:rPr lang="en-ZA" sz="2400" dirty="0"/>
              <a:t>.</a:t>
            </a:r>
          </a:p>
          <a:p>
            <a:pPr algn="ctr"/>
            <a:r>
              <a:rPr lang="en-ZA" sz="2400" dirty="0"/>
              <a:t>Dui </a:t>
            </a:r>
            <a:r>
              <a:rPr lang="en-ZA" sz="2400" dirty="0" err="1"/>
              <a:t>letterlik</a:t>
            </a:r>
            <a:r>
              <a:rPr lang="en-ZA" sz="2400" dirty="0"/>
              <a:t> </a:t>
            </a:r>
            <a:r>
              <a:rPr lang="en-ZA" sz="2400" dirty="0" err="1"/>
              <a:t>daarop</a:t>
            </a:r>
            <a:r>
              <a:rPr lang="en-ZA" sz="2400" dirty="0"/>
              <a:t> </a:t>
            </a:r>
            <a:r>
              <a:rPr lang="en-ZA" sz="2400" dirty="0" err="1"/>
              <a:t>dat</a:t>
            </a:r>
            <a:r>
              <a:rPr lang="en-ZA" sz="2400" dirty="0"/>
              <a:t> die </a:t>
            </a:r>
            <a:r>
              <a:rPr lang="en-ZA" sz="2400" dirty="0" err="1"/>
              <a:t>stukke</a:t>
            </a:r>
            <a:r>
              <a:rPr lang="en-ZA" sz="2400" dirty="0"/>
              <a:t> </a:t>
            </a:r>
            <a:r>
              <a:rPr lang="en-ZA" sz="2400" dirty="0" err="1"/>
              <a:t>yster</a:t>
            </a:r>
            <a:r>
              <a:rPr lang="en-ZA" sz="2400" dirty="0"/>
              <a:t>  GATE in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arme</a:t>
            </a:r>
            <a:r>
              <a:rPr lang="en-ZA" sz="2400" dirty="0"/>
              <a:t> </a:t>
            </a:r>
            <a:r>
              <a:rPr lang="en-ZA" sz="2400" dirty="0" err="1"/>
              <a:t>lyf</a:t>
            </a:r>
            <a:r>
              <a:rPr lang="en-ZA" sz="2400" dirty="0"/>
              <a:t> </a:t>
            </a:r>
            <a:r>
              <a:rPr lang="en-ZA" sz="2400" dirty="0" err="1"/>
              <a:t>veroorsaak</a:t>
            </a:r>
            <a:r>
              <a:rPr lang="en-ZA" sz="2400" dirty="0"/>
              <a:t> het.</a:t>
            </a:r>
          </a:p>
        </p:txBody>
      </p:sp>
      <p:cxnSp>
        <p:nvCxnSpPr>
          <p:cNvPr id="6" name="Straight Arrow Connector 5"/>
          <p:cNvCxnSpPr>
            <a:stCxn id="2" idx="0"/>
          </p:cNvCxnSpPr>
          <p:nvPr/>
        </p:nvCxnSpPr>
        <p:spPr>
          <a:xfrm flipV="1">
            <a:off x="2843808" y="2060848"/>
            <a:ext cx="216024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11560" y="4293096"/>
            <a:ext cx="5184576" cy="224676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2800" dirty="0" err="1"/>
              <a:t>Tien</a:t>
            </a:r>
            <a:r>
              <a:rPr lang="en-ZA" sz="2800" dirty="0"/>
              <a:t> teen </a:t>
            </a:r>
            <a:r>
              <a:rPr lang="en-ZA" sz="2800" dirty="0" err="1"/>
              <a:t>een</a:t>
            </a:r>
            <a:r>
              <a:rPr lang="en-ZA" sz="2800" dirty="0"/>
              <a:t> hoe die </a:t>
            </a:r>
            <a:r>
              <a:rPr lang="en-ZA" sz="2800" dirty="0" err="1"/>
              <a:t>prehistoriese</a:t>
            </a:r>
            <a:r>
              <a:rPr lang="en-ZA" sz="2800" dirty="0"/>
              <a:t> </a:t>
            </a:r>
            <a:r>
              <a:rPr lang="en-ZA" sz="2800" dirty="0" err="1"/>
              <a:t>voël</a:t>
            </a:r>
            <a:r>
              <a:rPr lang="en-ZA" sz="2800" dirty="0"/>
              <a:t> </a:t>
            </a:r>
            <a:r>
              <a:rPr lang="en-ZA" sz="2800" dirty="0" err="1"/>
              <a:t>eet</a:t>
            </a:r>
            <a:r>
              <a:rPr lang="en-ZA" sz="2800" dirty="0"/>
              <a:t>, want </a:t>
            </a:r>
            <a:r>
              <a:rPr lang="en-ZA" sz="2800" dirty="0" err="1"/>
              <a:t>hulle</a:t>
            </a:r>
            <a:r>
              <a:rPr lang="en-ZA" sz="2800" dirty="0"/>
              <a:t> het </a:t>
            </a:r>
            <a:r>
              <a:rPr lang="en-ZA" sz="2800" dirty="0" err="1"/>
              <a:t>nie</a:t>
            </a:r>
            <a:r>
              <a:rPr lang="en-ZA" sz="2800" dirty="0"/>
              <a:t> </a:t>
            </a:r>
            <a:r>
              <a:rPr lang="en-ZA" sz="2800" dirty="0" err="1"/>
              <a:t>noodwendig</a:t>
            </a:r>
            <a:r>
              <a:rPr lang="en-ZA" sz="2800" dirty="0"/>
              <a:t> </a:t>
            </a:r>
            <a:r>
              <a:rPr lang="en-ZA" sz="2800" dirty="0" err="1"/>
              <a:t>tande</a:t>
            </a:r>
            <a:r>
              <a:rPr lang="en-ZA" sz="2800" dirty="0"/>
              <a:t> </a:t>
            </a:r>
            <a:r>
              <a:rPr lang="en-ZA" sz="2800" dirty="0" err="1"/>
              <a:t>gehad</a:t>
            </a:r>
            <a:r>
              <a:rPr lang="en-ZA" sz="2800" dirty="0"/>
              <a:t> </a:t>
            </a:r>
            <a:r>
              <a:rPr lang="en-ZA" sz="2800" dirty="0" err="1"/>
              <a:t>om</a:t>
            </a:r>
            <a:r>
              <a:rPr lang="en-ZA" sz="2800" dirty="0"/>
              <a:t> </a:t>
            </a:r>
            <a:r>
              <a:rPr lang="en-ZA" sz="2800" dirty="0" err="1"/>
              <a:t>mee</a:t>
            </a:r>
            <a:r>
              <a:rPr lang="en-ZA" sz="2800" dirty="0"/>
              <a:t> </a:t>
            </a:r>
            <a:r>
              <a:rPr lang="en-ZA" sz="2800" dirty="0" err="1"/>
              <a:t>te</a:t>
            </a:r>
            <a:r>
              <a:rPr lang="en-ZA" sz="2800" dirty="0"/>
              <a:t> </a:t>
            </a:r>
            <a:r>
              <a:rPr lang="en-ZA" sz="2800" dirty="0" err="1"/>
              <a:t>kou</a:t>
            </a:r>
            <a:r>
              <a:rPr lang="en-ZA" sz="2800" dirty="0"/>
              <a:t> </a:t>
            </a:r>
            <a:r>
              <a:rPr lang="en-ZA" sz="2800" dirty="0" err="1"/>
              <a:t>nie</a:t>
            </a:r>
            <a:r>
              <a:rPr lang="en-ZA" sz="2800" dirty="0"/>
              <a:t>, of </a:t>
            </a:r>
            <a:r>
              <a:rPr lang="en-ZA" sz="2800" dirty="0" err="1"/>
              <a:t>miskien</a:t>
            </a:r>
            <a:r>
              <a:rPr lang="en-ZA" sz="2800" dirty="0"/>
              <a:t> net </a:t>
            </a:r>
            <a:r>
              <a:rPr lang="en-ZA" sz="2800" dirty="0" err="1"/>
              <a:t>klein</a:t>
            </a:r>
            <a:r>
              <a:rPr lang="en-ZA" sz="2800" dirty="0"/>
              <a:t> </a:t>
            </a:r>
            <a:r>
              <a:rPr lang="en-ZA" sz="2800" dirty="0" err="1"/>
              <a:t>tandjies</a:t>
            </a:r>
            <a:r>
              <a:rPr lang="en-ZA" sz="2800" dirty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00" y="3920717"/>
            <a:ext cx="5156448" cy="261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val 9"/>
          <p:cNvSpPr/>
          <p:nvPr/>
        </p:nvSpPr>
        <p:spPr>
          <a:xfrm>
            <a:off x="3526211" y="3824155"/>
            <a:ext cx="1477837" cy="936104"/>
          </a:xfrm>
          <a:prstGeom prst="ellipse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TextBox 4"/>
          <p:cNvSpPr txBox="1"/>
          <p:nvPr/>
        </p:nvSpPr>
        <p:spPr>
          <a:xfrm>
            <a:off x="5733547" y="2456892"/>
            <a:ext cx="308692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ZA" sz="2800" dirty="0"/>
              <a:t>Die </a:t>
            </a:r>
            <a:r>
              <a:rPr lang="en-ZA" sz="2800" dirty="0" err="1"/>
              <a:t>aksie</a:t>
            </a:r>
            <a:r>
              <a:rPr lang="en-ZA" sz="2800" dirty="0"/>
              <a:t> </a:t>
            </a:r>
            <a:r>
              <a:rPr lang="en-ZA" sz="2800" dirty="0" err="1"/>
              <a:t>gaan</a:t>
            </a:r>
            <a:r>
              <a:rPr lang="en-ZA" sz="2800" dirty="0"/>
              <a:t> </a:t>
            </a:r>
            <a:r>
              <a:rPr lang="en-ZA" sz="2800" dirty="0" err="1"/>
              <a:t>aan</a:t>
            </a:r>
            <a:r>
              <a:rPr lang="en-ZA" sz="2800" dirty="0"/>
              <a:t>.</a:t>
            </a:r>
          </a:p>
        </p:txBody>
      </p:sp>
      <p:cxnSp>
        <p:nvCxnSpPr>
          <p:cNvPr id="8" name="Straight Arrow Connector 7"/>
          <p:cNvCxnSpPr>
            <a:stCxn id="11" idx="0"/>
            <a:endCxn id="5" idx="2"/>
          </p:cNvCxnSpPr>
          <p:nvPr/>
        </p:nvCxnSpPr>
        <p:spPr>
          <a:xfrm flipV="1">
            <a:off x="5733547" y="2980112"/>
            <a:ext cx="1543463" cy="5406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Loopvoet-plekhou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341019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  <p:bldP spid="4" grpId="0" animBg="1"/>
      <p:bldP spid="9" grpId="0" animBg="1"/>
      <p:bldP spid="10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5696" y="908720"/>
            <a:ext cx="3528392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60648"/>
            <a:ext cx="8280920" cy="62646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ZA" sz="3200" dirty="0" err="1"/>
              <a:t>ek</a:t>
            </a:r>
            <a:r>
              <a:rPr lang="en-ZA" sz="3200" dirty="0"/>
              <a:t> het </a:t>
            </a:r>
            <a:r>
              <a:rPr lang="en-ZA" sz="3200" dirty="0" err="1"/>
              <a:t>voor</a:t>
            </a:r>
            <a:r>
              <a:rPr lang="en-ZA" sz="3200" dirty="0"/>
              <a:t> my </a:t>
            </a:r>
            <a:r>
              <a:rPr lang="en-ZA" sz="3200" dirty="0" err="1"/>
              <a:t>siel</a:t>
            </a:r>
            <a:r>
              <a:rPr lang="en-ZA" sz="3200" dirty="0"/>
              <a:t> </a:t>
            </a:r>
            <a:r>
              <a:rPr lang="en-ZA" sz="3200" dirty="0" err="1"/>
              <a:t>geweet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hy</a:t>
            </a:r>
            <a:r>
              <a:rPr lang="en-ZA" sz="3200" dirty="0"/>
              <a:t> </a:t>
            </a:r>
            <a:r>
              <a:rPr lang="en-ZA" sz="3200" dirty="0" err="1"/>
              <a:t>sou</a:t>
            </a:r>
            <a:r>
              <a:rPr lang="en-ZA" sz="3200" dirty="0"/>
              <a:t> </a:t>
            </a:r>
            <a:r>
              <a:rPr lang="en-ZA" sz="3200" dirty="0" err="1"/>
              <a:t>vrek</a:t>
            </a:r>
            <a:r>
              <a:rPr lang="en-ZA" sz="3200" dirty="0"/>
              <a:t>,</a:t>
            </a:r>
          </a:p>
          <a:p>
            <a:pPr marL="0" indent="0">
              <a:buNone/>
            </a:pPr>
            <a:r>
              <a:rPr lang="en-ZA" sz="3200" dirty="0"/>
              <a:t>Want die </a:t>
            </a:r>
            <a:r>
              <a:rPr lang="en-ZA" sz="3200" dirty="0" err="1"/>
              <a:t>drif</a:t>
            </a:r>
            <a:r>
              <a:rPr lang="en-ZA" sz="3200" dirty="0"/>
              <a:t> van die </a:t>
            </a:r>
            <a:r>
              <a:rPr lang="en-ZA" sz="3200" dirty="0" err="1"/>
              <a:t>happery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Het </a:t>
            </a:r>
            <a:r>
              <a:rPr lang="en-ZA" sz="3200" dirty="0" err="1"/>
              <a:t>afgeneem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En die ding se pens</a:t>
            </a:r>
          </a:p>
          <a:p>
            <a:pPr marL="0" indent="0">
              <a:buNone/>
            </a:pPr>
            <a:r>
              <a:rPr lang="en-ZA" sz="3200" dirty="0"/>
              <a:t>Het </a:t>
            </a:r>
            <a:r>
              <a:rPr lang="en-ZA" sz="3200" dirty="0" err="1"/>
              <a:t>behoorlik</a:t>
            </a:r>
            <a:r>
              <a:rPr lang="en-ZA" sz="3200" dirty="0"/>
              <a:t> </a:t>
            </a:r>
            <a:r>
              <a:rPr lang="en-ZA" sz="3200" dirty="0" err="1"/>
              <a:t>uitgebult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Van al die </a:t>
            </a:r>
            <a:r>
              <a:rPr lang="en-ZA" sz="3200" dirty="0" err="1"/>
              <a:t>ysterware</a:t>
            </a:r>
            <a:r>
              <a:rPr lang="en-ZA" sz="3200" dirty="0"/>
              <a:t>;</a:t>
            </a:r>
          </a:p>
          <a:p>
            <a:pPr marL="0" indent="0">
              <a:buNone/>
            </a:pPr>
            <a:r>
              <a:rPr lang="en-ZA" sz="3200" dirty="0" err="1"/>
              <a:t>Daardie</a:t>
            </a:r>
            <a:r>
              <a:rPr lang="en-ZA" sz="3200" dirty="0"/>
              <a:t> </a:t>
            </a:r>
            <a:r>
              <a:rPr lang="en-ZA" sz="3200" dirty="0" err="1"/>
              <a:t>groot</a:t>
            </a:r>
            <a:r>
              <a:rPr lang="en-ZA" sz="3200" dirty="0"/>
              <a:t> </a:t>
            </a:r>
            <a:r>
              <a:rPr lang="en-ZA" sz="3200" dirty="0" err="1"/>
              <a:t>tentvlerke</a:t>
            </a:r>
            <a:endParaRPr lang="en-ZA" sz="3200" dirty="0"/>
          </a:p>
          <a:p>
            <a:pPr marL="0" indent="0">
              <a:buNone/>
            </a:pPr>
            <a:r>
              <a:rPr lang="en-ZA" sz="3200" dirty="0"/>
              <a:t>Het begin </a:t>
            </a:r>
            <a:r>
              <a:rPr lang="en-ZA" sz="3200" dirty="0" err="1"/>
              <a:t>bewe</a:t>
            </a:r>
            <a:r>
              <a:rPr lang="en-ZA" sz="3200" dirty="0"/>
              <a:t>, </a:t>
            </a:r>
            <a:r>
              <a:rPr lang="en-ZA" sz="3200" dirty="0" err="1"/>
              <a:t>stof</a:t>
            </a:r>
            <a:r>
              <a:rPr lang="en-ZA" sz="3200" dirty="0"/>
              <a:t> </a:t>
            </a:r>
            <a:r>
              <a:rPr lang="en-ZA" sz="3200" dirty="0" err="1"/>
              <a:t>gemaak</a:t>
            </a:r>
            <a:r>
              <a:rPr lang="en-ZA" sz="3200" dirty="0"/>
              <a:t>,</a:t>
            </a:r>
          </a:p>
        </p:txBody>
      </p:sp>
      <p:sp>
        <p:nvSpPr>
          <p:cNvPr id="2" name="TextBox 1"/>
          <p:cNvSpPr txBox="1"/>
          <p:nvPr/>
        </p:nvSpPr>
        <p:spPr>
          <a:xfrm rot="16200000">
            <a:off x="-1654527" y="3443675"/>
            <a:ext cx="415297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2800" spc="600" dirty="0" err="1">
                <a:solidFill>
                  <a:schemeClr val="bg1"/>
                </a:solidFill>
              </a:rPr>
              <a:t>Besig</a:t>
            </a:r>
            <a:r>
              <a:rPr lang="en-ZA" sz="2800" spc="600" dirty="0">
                <a:solidFill>
                  <a:schemeClr val="bg1"/>
                </a:solidFill>
              </a:rPr>
              <a:t> </a:t>
            </a:r>
            <a:r>
              <a:rPr lang="en-ZA" sz="2800" spc="600" dirty="0" err="1">
                <a:solidFill>
                  <a:schemeClr val="bg1"/>
                </a:solidFill>
              </a:rPr>
              <a:t>om</a:t>
            </a:r>
            <a:r>
              <a:rPr lang="en-ZA" sz="2800" spc="600" dirty="0">
                <a:solidFill>
                  <a:schemeClr val="bg1"/>
                </a:solidFill>
              </a:rPr>
              <a:t> </a:t>
            </a:r>
            <a:r>
              <a:rPr lang="en-ZA" sz="2800" spc="600" dirty="0" err="1">
                <a:solidFill>
                  <a:schemeClr val="bg1"/>
                </a:solidFill>
              </a:rPr>
              <a:t>te</a:t>
            </a:r>
            <a:r>
              <a:rPr lang="en-ZA" sz="2800" spc="600" dirty="0">
                <a:solidFill>
                  <a:schemeClr val="bg1"/>
                </a:solidFill>
              </a:rPr>
              <a:t> </a:t>
            </a:r>
            <a:r>
              <a:rPr lang="en-ZA" sz="2800" spc="600" dirty="0" err="1">
                <a:solidFill>
                  <a:schemeClr val="bg1"/>
                </a:solidFill>
              </a:rPr>
              <a:t>sterf</a:t>
            </a:r>
            <a:endParaRPr lang="en-ZA" sz="2800" spc="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6056" y="260648"/>
            <a:ext cx="352839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2800" dirty="0" err="1"/>
              <a:t>Sonder</a:t>
            </a:r>
            <a:r>
              <a:rPr lang="en-ZA" sz="2800" dirty="0"/>
              <a:t> </a:t>
            </a:r>
            <a:r>
              <a:rPr lang="en-ZA" sz="2800" dirty="0" err="1"/>
              <a:t>twyfel</a:t>
            </a:r>
            <a:r>
              <a:rPr lang="en-ZA" sz="2800" dirty="0"/>
              <a:t> </a:t>
            </a:r>
            <a:r>
              <a:rPr lang="en-ZA" sz="2800" dirty="0" err="1"/>
              <a:t>geweet</a:t>
            </a:r>
            <a:endParaRPr lang="en-ZA" sz="2800" dirty="0"/>
          </a:p>
        </p:txBody>
      </p:sp>
      <p:cxnSp>
        <p:nvCxnSpPr>
          <p:cNvPr id="7" name="Straight Arrow Connector 6"/>
          <p:cNvCxnSpPr>
            <a:stCxn id="4" idx="0"/>
            <a:endCxn id="5" idx="1"/>
          </p:cNvCxnSpPr>
          <p:nvPr/>
        </p:nvCxnSpPr>
        <p:spPr>
          <a:xfrm flipV="1">
            <a:off x="3599892" y="522258"/>
            <a:ext cx="1476164" cy="3864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Loopvoet-plekhou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341019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547664" y="2960948"/>
            <a:ext cx="1368152" cy="46805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Oval 3"/>
          <p:cNvSpPr/>
          <p:nvPr/>
        </p:nvSpPr>
        <p:spPr>
          <a:xfrm>
            <a:off x="251520" y="2312876"/>
            <a:ext cx="1025519" cy="6480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2646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ZA" sz="3200" dirty="0"/>
              <a:t>en </a:t>
            </a:r>
            <a:r>
              <a:rPr lang="en-ZA" sz="3200" dirty="0" err="1"/>
              <a:t>sy</a:t>
            </a:r>
            <a:r>
              <a:rPr lang="en-ZA" sz="3200" dirty="0"/>
              <a:t> </a:t>
            </a:r>
            <a:r>
              <a:rPr lang="en-ZA" sz="3200" dirty="0" err="1"/>
              <a:t>nek</a:t>
            </a:r>
            <a:r>
              <a:rPr lang="en-ZA" sz="3200" dirty="0"/>
              <a:t> het</a:t>
            </a:r>
          </a:p>
          <a:p>
            <a:pPr marL="0" indent="0">
              <a:buNone/>
            </a:pPr>
            <a:r>
              <a:rPr lang="en-ZA" sz="3200" dirty="0" err="1"/>
              <a:t>golwend</a:t>
            </a:r>
            <a:r>
              <a:rPr lang="en-ZA" sz="3200" dirty="0"/>
              <a:t> </a:t>
            </a:r>
            <a:r>
              <a:rPr lang="en-ZA" sz="3200" dirty="0" err="1"/>
              <a:t>geslinger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soos</a:t>
            </a:r>
            <a:r>
              <a:rPr lang="en-ZA" sz="3200" dirty="0"/>
              <a:t> ‘n </a:t>
            </a:r>
            <a:r>
              <a:rPr lang="en-ZA" sz="3200" dirty="0" err="1"/>
              <a:t>Vikingskip</a:t>
            </a:r>
            <a:r>
              <a:rPr lang="en-ZA" sz="3200" dirty="0"/>
              <a:t> se </a:t>
            </a:r>
            <a:r>
              <a:rPr lang="en-ZA" sz="3200" dirty="0" err="1"/>
              <a:t>boegbeeld</a:t>
            </a:r>
            <a:r>
              <a:rPr lang="en-ZA" sz="3200" dirty="0"/>
              <a:t>;</a:t>
            </a:r>
          </a:p>
          <a:p>
            <a:pPr marL="0" indent="0">
              <a:buNone/>
            </a:pPr>
            <a:r>
              <a:rPr lang="en-ZA" sz="3200" dirty="0"/>
              <a:t>toe </a:t>
            </a:r>
            <a:r>
              <a:rPr lang="en-ZA" sz="3200" dirty="0" err="1"/>
              <a:t>hy</a:t>
            </a:r>
            <a:r>
              <a:rPr lang="en-ZA" sz="3200" dirty="0"/>
              <a:t> </a:t>
            </a:r>
            <a:r>
              <a:rPr lang="en-ZA" sz="3200" dirty="0" err="1"/>
              <a:t>omkap</a:t>
            </a:r>
            <a:r>
              <a:rPr lang="en-ZA" sz="3200" dirty="0"/>
              <a:t>,</a:t>
            </a:r>
          </a:p>
          <a:p>
            <a:pPr marL="0" indent="0">
              <a:buNone/>
            </a:pPr>
            <a:r>
              <a:rPr lang="en-ZA" sz="3200" dirty="0"/>
              <a:t>was </a:t>
            </a:r>
            <a:r>
              <a:rPr lang="en-ZA" sz="3200" dirty="0" err="1"/>
              <a:t>ons</a:t>
            </a:r>
            <a:r>
              <a:rPr lang="en-ZA" sz="3200" dirty="0"/>
              <a:t> </a:t>
            </a:r>
            <a:r>
              <a:rPr lang="en-ZA" sz="3200" dirty="0" err="1"/>
              <a:t>almal</a:t>
            </a:r>
            <a:r>
              <a:rPr lang="en-ZA" sz="3200" dirty="0"/>
              <a:t> by,</a:t>
            </a:r>
          </a:p>
          <a:p>
            <a:pPr marL="0" indent="0">
              <a:buNone/>
            </a:pPr>
            <a:r>
              <a:rPr lang="en-ZA" sz="3200" dirty="0"/>
              <a:t>met </a:t>
            </a:r>
            <a:r>
              <a:rPr lang="en-ZA" sz="3200" dirty="0" err="1"/>
              <a:t>stutte</a:t>
            </a:r>
            <a:r>
              <a:rPr lang="en-ZA" sz="3200" dirty="0"/>
              <a:t> en </a:t>
            </a:r>
            <a:r>
              <a:rPr lang="en-ZA" sz="3200" dirty="0" err="1"/>
              <a:t>koevoete</a:t>
            </a:r>
            <a:r>
              <a:rPr lang="en-ZA" sz="3200" dirty="0"/>
              <a:t> en </a:t>
            </a:r>
            <a:r>
              <a:rPr lang="en-ZA" sz="3200" dirty="0" err="1"/>
              <a:t>heiningspale</a:t>
            </a:r>
            <a:r>
              <a:rPr lang="en-ZA" sz="3200" dirty="0"/>
              <a:t>,</a:t>
            </a:r>
          </a:p>
          <a:p>
            <a:pPr marL="0" indent="0">
              <a:buNone/>
            </a:pPr>
            <a:r>
              <a:rPr lang="en-ZA" sz="3200" dirty="0" err="1"/>
              <a:t>om</a:t>
            </a:r>
            <a:r>
              <a:rPr lang="en-ZA" sz="3200" dirty="0"/>
              <a:t> </a:t>
            </a:r>
            <a:r>
              <a:rPr lang="en-ZA" sz="3200" dirty="0" err="1"/>
              <a:t>te</a:t>
            </a:r>
            <a:r>
              <a:rPr lang="en-ZA" sz="3200" dirty="0"/>
              <a:t> </a:t>
            </a:r>
            <a:r>
              <a:rPr lang="en-ZA" sz="3200" dirty="0" err="1"/>
              <a:t>keer</a:t>
            </a:r>
            <a:r>
              <a:rPr lang="en-ZA" sz="3200" dirty="0"/>
              <a:t> </a:t>
            </a:r>
            <a:r>
              <a:rPr lang="en-ZA" sz="3200" dirty="0" err="1"/>
              <a:t>dat</a:t>
            </a:r>
            <a:r>
              <a:rPr lang="en-ZA" sz="3200" dirty="0"/>
              <a:t> </a:t>
            </a:r>
            <a:r>
              <a:rPr lang="en-ZA" sz="3200" dirty="0" err="1"/>
              <a:t>hy</a:t>
            </a:r>
            <a:endParaRPr lang="en-ZA" sz="3200" dirty="0"/>
          </a:p>
          <a:p>
            <a:pPr marL="0" indent="0">
              <a:buNone/>
            </a:pPr>
            <a:r>
              <a:rPr lang="en-ZA" sz="3200" dirty="0" err="1"/>
              <a:t>nie</a:t>
            </a:r>
            <a:r>
              <a:rPr lang="en-ZA" sz="3200" dirty="0"/>
              <a:t> die </a:t>
            </a:r>
            <a:r>
              <a:rPr lang="en-ZA" sz="3200" dirty="0" err="1"/>
              <a:t>kombuisnok</a:t>
            </a:r>
            <a:r>
              <a:rPr lang="en-ZA" sz="3200" dirty="0"/>
              <a:t> </a:t>
            </a:r>
            <a:r>
              <a:rPr lang="en-ZA" sz="3200" dirty="0" err="1"/>
              <a:t>raakval</a:t>
            </a:r>
            <a:r>
              <a:rPr lang="en-ZA" sz="3200" dirty="0"/>
              <a:t> </a:t>
            </a:r>
            <a:r>
              <a:rPr lang="en-ZA" sz="3200" dirty="0" err="1"/>
              <a:t>nie</a:t>
            </a:r>
            <a:r>
              <a:rPr lang="en-ZA" sz="3200" dirty="0"/>
              <a:t>.</a:t>
            </a:r>
          </a:p>
        </p:txBody>
      </p:sp>
      <p:cxnSp>
        <p:nvCxnSpPr>
          <p:cNvPr id="5" name="Straight Arrow Connector 4"/>
          <p:cNvCxnSpPr>
            <a:stCxn id="6" idx="1"/>
            <a:endCxn id="4" idx="2"/>
          </p:cNvCxnSpPr>
          <p:nvPr/>
        </p:nvCxnSpPr>
        <p:spPr>
          <a:xfrm flipH="1">
            <a:off x="251520" y="620688"/>
            <a:ext cx="1533872" cy="2016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85392" y="205189"/>
            <a:ext cx="712879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2400" dirty="0" err="1"/>
              <a:t>Vergelyking</a:t>
            </a:r>
            <a:r>
              <a:rPr lang="en-ZA" sz="2400" dirty="0"/>
              <a:t>: die </a:t>
            </a:r>
            <a:r>
              <a:rPr lang="en-ZA" sz="2400" dirty="0" err="1"/>
              <a:t>prehistoriese</a:t>
            </a:r>
            <a:r>
              <a:rPr lang="en-ZA" sz="2400" dirty="0"/>
              <a:t> </a:t>
            </a:r>
            <a:r>
              <a:rPr lang="en-ZA" sz="2400" dirty="0" err="1"/>
              <a:t>voël</a:t>
            </a:r>
            <a:r>
              <a:rPr lang="en-ZA" sz="2400" dirty="0"/>
              <a:t> word </a:t>
            </a:r>
            <a:r>
              <a:rPr lang="en-ZA" sz="2400" dirty="0" err="1"/>
              <a:t>vergelyk</a:t>
            </a:r>
            <a:r>
              <a:rPr lang="en-ZA" sz="2400" dirty="0"/>
              <a:t> met ‘n </a:t>
            </a:r>
            <a:r>
              <a:rPr lang="en-ZA" sz="2400" dirty="0" err="1"/>
              <a:t>Vikingskip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gegooi</a:t>
            </a:r>
            <a:r>
              <a:rPr lang="en-ZA" sz="2400" dirty="0"/>
              <a:t> word in ‘n </a:t>
            </a:r>
            <a:r>
              <a:rPr lang="en-ZA" sz="2400" dirty="0" err="1"/>
              <a:t>woeste</a:t>
            </a:r>
            <a:r>
              <a:rPr lang="en-ZA" sz="2400" dirty="0"/>
              <a:t> see.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3856" y="1124744"/>
            <a:ext cx="1787924" cy="2674113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923928" y="1560069"/>
            <a:ext cx="1224136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ZA" sz="3600" dirty="0" err="1"/>
              <a:t>sterf</a:t>
            </a:r>
            <a:endParaRPr lang="en-ZA" sz="3600" dirty="0"/>
          </a:p>
        </p:txBody>
      </p:sp>
      <p:cxnSp>
        <p:nvCxnSpPr>
          <p:cNvPr id="11" name="Straight Arrow Connector 10"/>
          <p:cNvCxnSpPr>
            <a:stCxn id="8" idx="3"/>
            <a:endCxn id="9" idx="1"/>
          </p:cNvCxnSpPr>
          <p:nvPr/>
        </p:nvCxnSpPr>
        <p:spPr>
          <a:xfrm flipV="1">
            <a:off x="2915816" y="1883235"/>
            <a:ext cx="1008112" cy="13117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Loopvoet-plekhouer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/>
              <a:t>Saamgestel deur Marelize Swanepoel</a:t>
            </a:r>
          </a:p>
        </p:txBody>
      </p:sp>
    </p:spTree>
    <p:extLst>
      <p:ext uri="{BB962C8B-B14F-4D97-AF65-F5344CB8AC3E}">
        <p14:creationId xmlns:p14="http://schemas.microsoft.com/office/powerpoint/2010/main" val="341019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3 0.001 0.042 0.009 0.052 0.021 L 0.075 0.049 C 0.08 0.055 0.088 0.058 0.098 0.058 C 0.112 0.058 0.124 0.05 0.125 0.038 C 0.124 0.028 0.112 0.019 0.098 0.019 C 0.088 0.019 0.08 0.023 0.075 0.028 L 0.052 0.056 C 0.042 0.068 0.023 0.076 0 0.077 C -0.023 0.076 -0.042 0.068 -0.052 0.056 L -0.075 0.028 C -0.08 0.023 -0.088 0.019 -0.098 0.019 C -0.112 0.019 -0.124 0.028 -0.125 0.038 C -0.124 0.05 -0.112 0.058 -0.098 0.058 C -0.088 0.058 -0.08 0.055 -0.075 0.049 L -0.052 0.021 C -0.042 0.009 -0.023 0.001 0 0 Z" pathEditMode="relative" ptsTypes="">
                                      <p:cBhvr>
                                        <p:cTn id="17" dur="4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6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400</TotalTime>
  <Words>693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Paper</vt:lpstr>
      <vt:lpstr>Prehistories</vt:lpstr>
      <vt:lpstr>Tema van “Prehistories”</vt:lpstr>
      <vt:lpstr>PowerPoint Presentation</vt:lpstr>
      <vt:lpstr>Aanduidings van die voël se grootte:</vt:lpstr>
      <vt:lpstr>PowerPoint Presentation</vt:lpstr>
      <vt:lpstr>Kry die spreker die prehistoriese voël jammer?</vt:lpstr>
      <vt:lpstr>PowerPoint Presentation</vt:lpstr>
      <vt:lpstr>PowerPoint Presentation</vt:lpstr>
      <vt:lpstr>PowerPoint Presentation</vt:lpstr>
      <vt:lpstr>PowerPoint Presentation</vt:lpstr>
      <vt:lpstr>Samevattend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Prehistories</dc:title>
  <dc:creator>Marelize</dc:creator>
  <cp:lastModifiedBy>Marelize Swanepoel</cp:lastModifiedBy>
  <cp:revision>26</cp:revision>
  <dcterms:created xsi:type="dcterms:W3CDTF">2010-08-28T16:55:05Z</dcterms:created>
  <dcterms:modified xsi:type="dcterms:W3CDTF">2019-05-25T11:23:42Z</dcterms:modified>
</cp:coreProperties>
</file>